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1052" r:id="rId2"/>
    <p:sldId id="1218" r:id="rId3"/>
    <p:sldId id="1054" r:id="rId4"/>
    <p:sldId id="1151" r:id="rId5"/>
    <p:sldId id="1152" r:id="rId6"/>
    <p:sldId id="1153" r:id="rId7"/>
    <p:sldId id="1154" r:id="rId8"/>
    <p:sldId id="1107" r:id="rId9"/>
    <p:sldId id="1066" r:id="rId10"/>
    <p:sldId id="1209" r:id="rId11"/>
    <p:sldId id="1210" r:id="rId12"/>
    <p:sldId id="1067" r:id="rId13"/>
    <p:sldId id="1211" r:id="rId14"/>
    <p:sldId id="1068" r:id="rId15"/>
    <p:sldId id="1108" r:id="rId16"/>
    <p:sldId id="1079" r:id="rId17"/>
    <p:sldId id="1212" r:id="rId18"/>
    <p:sldId id="1213" r:id="rId19"/>
    <p:sldId id="1214" r:id="rId20"/>
    <p:sldId id="1215" r:id="rId21"/>
    <p:sldId id="1216" r:id="rId22"/>
    <p:sldId id="1217" r:id="rId23"/>
    <p:sldId id="1220" r:id="rId24"/>
    <p:sldId id="1222" r:id="rId25"/>
    <p:sldId id="1219" r:id="rId2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华文新魏" panose="02010800040101010101" pitchFamily="2" charset="-122"/>
      <p:regular r:id="rId33"/>
    </p:embeddedFont>
    <p:embeddedFont>
      <p:font typeface="华文中宋" panose="02010600040101010101" pitchFamily="2" charset="-122"/>
      <p:regular r:id="rId34"/>
    </p:embeddedFont>
    <p:embeddedFont>
      <p:font typeface="微软雅黑" panose="020B0503020204020204" pitchFamily="34" charset="-122"/>
      <p:regular r:id="rId35"/>
      <p:bold r:id="rId36"/>
    </p:embeddedFont>
  </p:embeddedFontLst>
  <p:custDataLst>
    <p:tags r:id="rId3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640715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128143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922145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2563495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3204210" algn="l" defTabSz="128143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3844925" algn="l" defTabSz="128143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4485640" algn="l" defTabSz="128143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5126355" algn="l" defTabSz="128143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427"/>
    <a:srgbClr val="EAEAEA"/>
    <a:srgbClr val="CEE1F2"/>
    <a:srgbClr val="052343"/>
    <a:srgbClr val="05264B"/>
    <a:srgbClr val="F8F8F8"/>
    <a:srgbClr val="006BBC"/>
    <a:srgbClr val="17DCF1"/>
    <a:srgbClr val="33ABD5"/>
    <a:srgbClr val="062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6" autoAdjust="0"/>
    <p:restoredTop sz="94199" autoAdjust="0"/>
  </p:normalViewPr>
  <p:slideViewPr>
    <p:cSldViewPr snapToObjects="1">
      <p:cViewPr varScale="1">
        <p:scale>
          <a:sx n="80" d="100"/>
          <a:sy n="80" d="100"/>
        </p:scale>
        <p:origin x="1733" y="67"/>
      </p:cViewPr>
      <p:guideLst>
        <p:guide orient="horz" pos="2160"/>
        <p:guide pos="28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Objects="1">
      <p:cViewPr varScale="1">
        <p:scale>
          <a:sx n="69" d="100"/>
          <a:sy n="69" d="100"/>
        </p:scale>
        <p:origin x="-2838" y="-90"/>
      </p:cViewPr>
      <p:guideLst>
        <p:guide orient="horz" pos="288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B72-415B-B1B1-9573EC28AA3D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B72-415B-B1B1-9573EC28AA3D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B72-415B-B1B1-9573EC28AA3D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</c:v>
                </c:pt>
                <c:pt idx="1">
                  <c:v>10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B72-415B-B1B1-9573EC28AA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37-4A79-A4BD-20AFE0374D8A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37-4A79-A4BD-20AFE0374D8A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D37-4A79-A4BD-20AFE0374D8A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</c:v>
                </c:pt>
                <c:pt idx="1">
                  <c:v>10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D37-4A79-A4BD-20AFE0374D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05847373637299"/>
          <c:y val="2.1295818275684001E-2"/>
          <c:w val="0.724281466798811"/>
          <c:h val="0.9432111512648430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05F-4C9F-AF30-CB6242269371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05F-4C9F-AF30-CB6242269371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05F-4C9F-AF30-CB6242269371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</c:v>
                </c:pt>
                <c:pt idx="1">
                  <c:v>10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05F-4C9F-AF30-CB62422693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480673934588701"/>
          <c:y val="5.2916881775941803E-2"/>
          <c:w val="0.724281466798811"/>
          <c:h val="0.9432111512648430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75-4AC8-8FF0-887D800589B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75-4AC8-8FF0-887D800589B6}"/>
              </c:ext>
            </c:extLst>
          </c:dPt>
          <c:dPt>
            <c:idx val="2"/>
            <c:bubble3D val="0"/>
            <c:explosion val="1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075-4AC8-8FF0-887D800589B6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</c:v>
                </c:pt>
                <c:pt idx="1">
                  <c:v>10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075-4AC8-8FF0-887D800589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10686-844B-4A1B-87C8-BB90DB4BA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  <a:t>2021/4/21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715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1430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2145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3495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3204210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4925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5640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6355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4621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r>
              <a:rPr lang="en-US" altLang="zh-CN" dirty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直接连接符 358"/>
          <p:cNvCxnSpPr/>
          <p:nvPr userDrawn="1"/>
        </p:nvCxnSpPr>
        <p:spPr bwMode="auto">
          <a:xfrm>
            <a:off x="-73082" y="548680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0" name="直接连接符 359"/>
          <p:cNvCxnSpPr/>
          <p:nvPr userDrawn="1"/>
        </p:nvCxnSpPr>
        <p:spPr bwMode="auto">
          <a:xfrm>
            <a:off x="-73082" y="1188751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1" name="直接连接符 360"/>
          <p:cNvCxnSpPr/>
          <p:nvPr userDrawn="1"/>
        </p:nvCxnSpPr>
        <p:spPr bwMode="auto">
          <a:xfrm>
            <a:off x="-73082" y="1828822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2" name="直接连接符 361"/>
          <p:cNvCxnSpPr/>
          <p:nvPr userDrawn="1"/>
        </p:nvCxnSpPr>
        <p:spPr bwMode="auto">
          <a:xfrm>
            <a:off x="-73082" y="2468893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3" name="直接连接符 362"/>
          <p:cNvCxnSpPr/>
          <p:nvPr userDrawn="1"/>
        </p:nvCxnSpPr>
        <p:spPr bwMode="auto">
          <a:xfrm>
            <a:off x="-73082" y="3108964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4" name="直接连接符 363"/>
          <p:cNvCxnSpPr/>
          <p:nvPr userDrawn="1"/>
        </p:nvCxnSpPr>
        <p:spPr bwMode="auto">
          <a:xfrm>
            <a:off x="-73082" y="3749035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5" name="直接连接符 364"/>
          <p:cNvCxnSpPr/>
          <p:nvPr userDrawn="1"/>
        </p:nvCxnSpPr>
        <p:spPr bwMode="auto">
          <a:xfrm>
            <a:off x="-73082" y="4389106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直接连接符 365"/>
          <p:cNvCxnSpPr/>
          <p:nvPr userDrawn="1"/>
        </p:nvCxnSpPr>
        <p:spPr bwMode="auto">
          <a:xfrm>
            <a:off x="-73082" y="5029177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直接连接符 366"/>
          <p:cNvCxnSpPr/>
          <p:nvPr userDrawn="1"/>
        </p:nvCxnSpPr>
        <p:spPr bwMode="auto">
          <a:xfrm>
            <a:off x="-73082" y="5669248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直接连接符 367"/>
          <p:cNvCxnSpPr/>
          <p:nvPr userDrawn="1"/>
        </p:nvCxnSpPr>
        <p:spPr bwMode="auto">
          <a:xfrm>
            <a:off x="-73082" y="6309320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" name="直接连接符 388"/>
          <p:cNvCxnSpPr/>
          <p:nvPr userDrawn="1"/>
        </p:nvCxnSpPr>
        <p:spPr bwMode="auto">
          <a:xfrm>
            <a:off x="52313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2" name="直接连接符 391"/>
          <p:cNvCxnSpPr/>
          <p:nvPr userDrawn="1"/>
        </p:nvCxnSpPr>
        <p:spPr bwMode="auto">
          <a:xfrm>
            <a:off x="106298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3" name="直接连接符 392"/>
          <p:cNvCxnSpPr/>
          <p:nvPr userDrawn="1"/>
        </p:nvCxnSpPr>
        <p:spPr bwMode="auto">
          <a:xfrm>
            <a:off x="160283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4" name="直接连接符 393"/>
          <p:cNvCxnSpPr/>
          <p:nvPr userDrawn="1"/>
        </p:nvCxnSpPr>
        <p:spPr bwMode="auto">
          <a:xfrm>
            <a:off x="214267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5" name="直接连接符 394"/>
          <p:cNvCxnSpPr/>
          <p:nvPr userDrawn="1"/>
        </p:nvCxnSpPr>
        <p:spPr bwMode="auto">
          <a:xfrm>
            <a:off x="268252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6" name="直接连接符 395"/>
          <p:cNvCxnSpPr/>
          <p:nvPr userDrawn="1"/>
        </p:nvCxnSpPr>
        <p:spPr bwMode="auto">
          <a:xfrm>
            <a:off x="3222377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7" name="直接连接符 396"/>
          <p:cNvCxnSpPr/>
          <p:nvPr userDrawn="1"/>
        </p:nvCxnSpPr>
        <p:spPr bwMode="auto">
          <a:xfrm>
            <a:off x="3762226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8" name="直接连接符 397"/>
          <p:cNvCxnSpPr/>
          <p:nvPr userDrawn="1"/>
        </p:nvCxnSpPr>
        <p:spPr bwMode="auto">
          <a:xfrm>
            <a:off x="4302075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" name="直接连接符 398"/>
          <p:cNvCxnSpPr/>
          <p:nvPr userDrawn="1"/>
        </p:nvCxnSpPr>
        <p:spPr bwMode="auto">
          <a:xfrm>
            <a:off x="4841924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0" name="直接连接符 399"/>
          <p:cNvCxnSpPr/>
          <p:nvPr userDrawn="1"/>
        </p:nvCxnSpPr>
        <p:spPr bwMode="auto">
          <a:xfrm>
            <a:off x="538177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1" name="直接连接符 400"/>
          <p:cNvCxnSpPr/>
          <p:nvPr userDrawn="1"/>
        </p:nvCxnSpPr>
        <p:spPr bwMode="auto">
          <a:xfrm>
            <a:off x="592162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2" name="直接连接符 401"/>
          <p:cNvCxnSpPr/>
          <p:nvPr userDrawn="1"/>
        </p:nvCxnSpPr>
        <p:spPr bwMode="auto">
          <a:xfrm>
            <a:off x="646147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3" name="直接连接符 402"/>
          <p:cNvCxnSpPr/>
          <p:nvPr userDrawn="1"/>
        </p:nvCxnSpPr>
        <p:spPr bwMode="auto">
          <a:xfrm>
            <a:off x="700132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4" name="直接连接符 403"/>
          <p:cNvCxnSpPr/>
          <p:nvPr userDrawn="1"/>
        </p:nvCxnSpPr>
        <p:spPr bwMode="auto">
          <a:xfrm>
            <a:off x="754117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5" name="直接连接符 404"/>
          <p:cNvCxnSpPr/>
          <p:nvPr userDrawn="1"/>
        </p:nvCxnSpPr>
        <p:spPr bwMode="auto">
          <a:xfrm>
            <a:off x="808101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6" name="直接连接符 405"/>
          <p:cNvCxnSpPr/>
          <p:nvPr userDrawn="1"/>
        </p:nvCxnSpPr>
        <p:spPr bwMode="auto">
          <a:xfrm>
            <a:off x="862086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9" name="直接连接符 408"/>
          <p:cNvCxnSpPr/>
          <p:nvPr userDrawn="1"/>
        </p:nvCxnSpPr>
        <p:spPr>
          <a:xfrm rot="5400000">
            <a:off x="1740233" y="3427899"/>
            <a:ext cx="2821863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直接连接符 409"/>
          <p:cNvCxnSpPr/>
          <p:nvPr userDrawn="1"/>
        </p:nvCxnSpPr>
        <p:spPr>
          <a:xfrm rot="10800000">
            <a:off x="3150570" y="1535099"/>
            <a:ext cx="2839291" cy="158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连接符 410"/>
          <p:cNvCxnSpPr/>
          <p:nvPr userDrawn="1"/>
        </p:nvCxnSpPr>
        <p:spPr>
          <a:xfrm rot="10800000">
            <a:off x="3150570" y="5321314"/>
            <a:ext cx="2839291" cy="158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接连接符 411"/>
          <p:cNvCxnSpPr/>
          <p:nvPr userDrawn="1"/>
        </p:nvCxnSpPr>
        <p:spPr>
          <a:xfrm rot="5400000">
            <a:off x="4578333" y="3428503"/>
            <a:ext cx="2821863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" name="椭圆 412"/>
          <p:cNvSpPr/>
          <p:nvPr userDrawn="1"/>
        </p:nvSpPr>
        <p:spPr>
          <a:xfrm>
            <a:off x="3124767" y="5286880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14" name="椭圆 413"/>
          <p:cNvSpPr/>
          <p:nvPr userDrawn="1"/>
        </p:nvSpPr>
        <p:spPr>
          <a:xfrm>
            <a:off x="5961683" y="5286880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15" name="椭圆 414"/>
          <p:cNvSpPr/>
          <p:nvPr userDrawn="1"/>
        </p:nvSpPr>
        <p:spPr>
          <a:xfrm>
            <a:off x="5961683" y="1499400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16" name="椭圆 415"/>
          <p:cNvSpPr/>
          <p:nvPr userDrawn="1"/>
        </p:nvSpPr>
        <p:spPr>
          <a:xfrm>
            <a:off x="3124767" y="1504165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17" name="矩形 416"/>
          <p:cNvSpPr/>
          <p:nvPr userDrawn="1"/>
        </p:nvSpPr>
        <p:spPr>
          <a:xfrm>
            <a:off x="3154691" y="1533526"/>
            <a:ext cx="2834961" cy="3790950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cxnSp>
        <p:nvCxnSpPr>
          <p:cNvPr id="418" name="直接连接符 417"/>
          <p:cNvCxnSpPr/>
          <p:nvPr userDrawn="1"/>
        </p:nvCxnSpPr>
        <p:spPr>
          <a:xfrm>
            <a:off x="2341443" y="2202181"/>
            <a:ext cx="0" cy="2453640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接连接符 418"/>
          <p:cNvCxnSpPr/>
          <p:nvPr userDrawn="1"/>
        </p:nvCxnSpPr>
        <p:spPr>
          <a:xfrm rot="2700000">
            <a:off x="3000093" y="100290"/>
            <a:ext cx="0" cy="246879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直接连接符 419"/>
          <p:cNvCxnSpPr/>
          <p:nvPr userDrawn="1"/>
        </p:nvCxnSpPr>
        <p:spPr>
          <a:xfrm rot="5400000">
            <a:off x="4570215" y="-767202"/>
            <a:ext cx="0" cy="246879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直接连接符 420"/>
          <p:cNvCxnSpPr/>
          <p:nvPr userDrawn="1"/>
        </p:nvCxnSpPr>
        <p:spPr>
          <a:xfrm rot="18900000" flipV="1">
            <a:off x="2991808" y="4296493"/>
            <a:ext cx="0" cy="2453640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接连接符 421"/>
          <p:cNvCxnSpPr/>
          <p:nvPr userDrawn="1"/>
        </p:nvCxnSpPr>
        <p:spPr>
          <a:xfrm rot="5400000">
            <a:off x="4565454" y="5156409"/>
            <a:ext cx="0" cy="246879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直接连接符 422"/>
          <p:cNvCxnSpPr/>
          <p:nvPr userDrawn="1"/>
        </p:nvCxnSpPr>
        <p:spPr>
          <a:xfrm rot="2700000">
            <a:off x="6140336" y="4288916"/>
            <a:ext cx="0" cy="246879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 userDrawn="1"/>
        </p:nvCxnSpPr>
        <p:spPr>
          <a:xfrm>
            <a:off x="6790702" y="2202181"/>
            <a:ext cx="0" cy="2453640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连接符 424"/>
          <p:cNvCxnSpPr/>
          <p:nvPr userDrawn="1"/>
        </p:nvCxnSpPr>
        <p:spPr>
          <a:xfrm rot="18900000" flipV="1">
            <a:off x="6140336" y="107868"/>
            <a:ext cx="0" cy="2453640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椭圆 425"/>
          <p:cNvSpPr/>
          <p:nvPr userDrawn="1"/>
        </p:nvSpPr>
        <p:spPr>
          <a:xfrm>
            <a:off x="3623134" y="6357981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27" name="椭圆 426"/>
          <p:cNvSpPr/>
          <p:nvPr userDrawn="1"/>
        </p:nvSpPr>
        <p:spPr>
          <a:xfrm>
            <a:off x="3623134" y="6357981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28" name="椭圆 427"/>
          <p:cNvSpPr/>
          <p:nvPr userDrawn="1"/>
        </p:nvSpPr>
        <p:spPr>
          <a:xfrm>
            <a:off x="2316336" y="4617287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29" name="椭圆 428"/>
          <p:cNvSpPr/>
          <p:nvPr userDrawn="1"/>
        </p:nvSpPr>
        <p:spPr>
          <a:xfrm>
            <a:off x="5461338" y="427874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30" name="八边形 429"/>
          <p:cNvSpPr/>
          <p:nvPr userDrawn="1"/>
        </p:nvSpPr>
        <p:spPr>
          <a:xfrm>
            <a:off x="2349728" y="467195"/>
            <a:ext cx="4440974" cy="5923612"/>
          </a:xfrm>
          <a:prstGeom prst="oct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cxnSp>
        <p:nvCxnSpPr>
          <p:cNvPr id="431" name="直接连接符 430"/>
          <p:cNvCxnSpPr/>
          <p:nvPr userDrawn="1"/>
        </p:nvCxnSpPr>
        <p:spPr>
          <a:xfrm rot="2700000">
            <a:off x="4122072" y="1956142"/>
            <a:ext cx="3103512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接连接符 431"/>
          <p:cNvCxnSpPr/>
          <p:nvPr userDrawn="1"/>
        </p:nvCxnSpPr>
        <p:spPr>
          <a:xfrm rot="8100000">
            <a:off x="1905262" y="1956147"/>
            <a:ext cx="3122680" cy="158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接连接符 432"/>
          <p:cNvCxnSpPr/>
          <p:nvPr userDrawn="1"/>
        </p:nvCxnSpPr>
        <p:spPr>
          <a:xfrm rot="2700000">
            <a:off x="1914846" y="4900260"/>
            <a:ext cx="3103512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接连接符 433"/>
          <p:cNvCxnSpPr/>
          <p:nvPr userDrawn="1"/>
        </p:nvCxnSpPr>
        <p:spPr>
          <a:xfrm rot="8100000">
            <a:off x="4112487" y="4900265"/>
            <a:ext cx="3122680" cy="158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椭圆 434"/>
          <p:cNvSpPr/>
          <p:nvPr userDrawn="1"/>
        </p:nvSpPr>
        <p:spPr>
          <a:xfrm rot="2700000">
            <a:off x="4544484" y="445115"/>
            <a:ext cx="53647" cy="72445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white"/>
              </a:solidFill>
            </a:endParaRPr>
          </a:p>
        </p:txBody>
      </p:sp>
      <p:sp>
        <p:nvSpPr>
          <p:cNvPr id="436" name="椭圆 435"/>
          <p:cNvSpPr/>
          <p:nvPr userDrawn="1"/>
        </p:nvSpPr>
        <p:spPr>
          <a:xfrm rot="2700000">
            <a:off x="4544484" y="445115"/>
            <a:ext cx="53647" cy="72445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white"/>
              </a:solidFill>
            </a:endParaRPr>
          </a:p>
        </p:txBody>
      </p:sp>
      <p:sp>
        <p:nvSpPr>
          <p:cNvPr id="437" name="椭圆 436"/>
          <p:cNvSpPr/>
          <p:nvPr userDrawn="1"/>
        </p:nvSpPr>
        <p:spPr>
          <a:xfrm rot="2700000">
            <a:off x="4542103" y="6334738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38" name="椭圆 437"/>
          <p:cNvSpPr/>
          <p:nvPr userDrawn="1"/>
        </p:nvSpPr>
        <p:spPr>
          <a:xfrm rot="2700000">
            <a:off x="4542103" y="6334738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39" name="矩形 438"/>
          <p:cNvSpPr/>
          <p:nvPr userDrawn="1"/>
        </p:nvSpPr>
        <p:spPr>
          <a:xfrm rot="2700000">
            <a:off x="3018309" y="1333337"/>
            <a:ext cx="3103811" cy="4191327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cxnSp>
        <p:nvCxnSpPr>
          <p:cNvPr id="440" name="直接连接符 439"/>
          <p:cNvCxnSpPr>
            <a:stCxn id="451" idx="4"/>
            <a:endCxn id="451" idx="5"/>
          </p:cNvCxnSpPr>
          <p:nvPr userDrawn="1"/>
        </p:nvCxnSpPr>
        <p:spPr>
          <a:xfrm rot="5400000" flipH="1" flipV="1">
            <a:off x="4570218" y="-758806"/>
            <a:ext cx="1183" cy="35115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直接连接符 440"/>
          <p:cNvCxnSpPr>
            <a:stCxn id="451" idx="4"/>
            <a:endCxn id="451" idx="3"/>
          </p:cNvCxnSpPr>
          <p:nvPr userDrawn="1"/>
        </p:nvCxnSpPr>
        <p:spPr>
          <a:xfrm rot="16200000" flipH="1" flipV="1">
            <a:off x="1900093" y="1601210"/>
            <a:ext cx="1812133" cy="1223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直接连接符 441"/>
          <p:cNvCxnSpPr>
            <a:stCxn id="451" idx="3"/>
            <a:endCxn id="451" idx="2"/>
          </p:cNvCxnSpPr>
          <p:nvPr userDrawn="1"/>
        </p:nvCxnSpPr>
        <p:spPr>
          <a:xfrm rot="10800000" flipH="1" flipV="1">
            <a:off x="2350328" y="3429001"/>
            <a:ext cx="911663" cy="2432049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直接连接符 442"/>
          <p:cNvCxnSpPr>
            <a:stCxn id="451" idx="2"/>
            <a:endCxn id="451" idx="1"/>
          </p:cNvCxnSpPr>
          <p:nvPr userDrawn="1"/>
        </p:nvCxnSpPr>
        <p:spPr>
          <a:xfrm rot="16200000" flipH="1">
            <a:off x="4570218" y="4105293"/>
            <a:ext cx="1183" cy="35115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直接连接符 443"/>
          <p:cNvCxnSpPr>
            <a:stCxn id="451" idx="1"/>
            <a:endCxn id="451" idx="0"/>
          </p:cNvCxnSpPr>
          <p:nvPr userDrawn="1"/>
        </p:nvCxnSpPr>
        <p:spPr>
          <a:xfrm rot="5400000" flipH="1" flipV="1">
            <a:off x="5428204" y="4033259"/>
            <a:ext cx="1812133" cy="1223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接连接符 444"/>
          <p:cNvCxnSpPr>
            <a:stCxn id="451" idx="5"/>
            <a:endCxn id="451" idx="0"/>
          </p:cNvCxnSpPr>
          <p:nvPr userDrawn="1"/>
        </p:nvCxnSpPr>
        <p:spPr>
          <a:xfrm rot="16200000" flipH="1">
            <a:off x="5428203" y="1601210"/>
            <a:ext cx="1812133" cy="1223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椭圆 445"/>
          <p:cNvSpPr/>
          <p:nvPr userDrawn="1"/>
        </p:nvSpPr>
        <p:spPr>
          <a:xfrm>
            <a:off x="3236929" y="961274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47" name="椭圆 446"/>
          <p:cNvSpPr/>
          <p:nvPr userDrawn="1"/>
        </p:nvSpPr>
        <p:spPr>
          <a:xfrm>
            <a:off x="3236929" y="961274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48" name="椭圆 447"/>
          <p:cNvSpPr/>
          <p:nvPr userDrawn="1"/>
        </p:nvSpPr>
        <p:spPr>
          <a:xfrm>
            <a:off x="2328242" y="3394119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49" name="椭圆 448"/>
          <p:cNvSpPr/>
          <p:nvPr userDrawn="1"/>
        </p:nvSpPr>
        <p:spPr>
          <a:xfrm>
            <a:off x="5852901" y="5822835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50" name="椭圆 449"/>
          <p:cNvSpPr/>
          <p:nvPr userDrawn="1"/>
        </p:nvSpPr>
        <p:spPr>
          <a:xfrm>
            <a:off x="5852901" y="5822835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51" name="六边形 450"/>
          <p:cNvSpPr/>
          <p:nvPr userDrawn="1"/>
        </p:nvSpPr>
        <p:spPr>
          <a:xfrm>
            <a:off x="2350328" y="996950"/>
            <a:ext cx="4439773" cy="4864101"/>
          </a:xfrm>
          <a:prstGeom prst="hex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sp>
        <p:nvSpPr>
          <p:cNvPr id="452" name="椭圆 451"/>
          <p:cNvSpPr/>
          <p:nvPr userDrawn="1"/>
        </p:nvSpPr>
        <p:spPr>
          <a:xfrm>
            <a:off x="2198057" y="264887"/>
            <a:ext cx="4744317" cy="6328228"/>
          </a:xfrm>
          <a:prstGeom prst="ellips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sp>
        <p:nvSpPr>
          <p:cNvPr id="453" name="椭圆 452"/>
          <p:cNvSpPr/>
          <p:nvPr userDrawn="1"/>
        </p:nvSpPr>
        <p:spPr>
          <a:xfrm>
            <a:off x="4543226" y="6556832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cxnSp>
        <p:nvCxnSpPr>
          <p:cNvPr id="454" name="直接连接符 453"/>
          <p:cNvCxnSpPr/>
          <p:nvPr userDrawn="1"/>
        </p:nvCxnSpPr>
        <p:spPr>
          <a:xfrm rot="2700000">
            <a:off x="2944975" y="-15900"/>
            <a:ext cx="0" cy="255070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接连接符 454"/>
          <p:cNvCxnSpPr/>
          <p:nvPr userDrawn="1"/>
        </p:nvCxnSpPr>
        <p:spPr>
          <a:xfrm rot="5400000">
            <a:off x="4573242" y="-904101"/>
            <a:ext cx="0" cy="255070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接连接符 455"/>
          <p:cNvCxnSpPr/>
          <p:nvPr userDrawn="1"/>
        </p:nvCxnSpPr>
        <p:spPr>
          <a:xfrm rot="8100000">
            <a:off x="6195455" y="1"/>
            <a:ext cx="0" cy="253504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接连接符 456"/>
          <p:cNvCxnSpPr/>
          <p:nvPr userDrawn="1"/>
        </p:nvCxnSpPr>
        <p:spPr>
          <a:xfrm flipV="1">
            <a:off x="2273032" y="2155724"/>
            <a:ext cx="0" cy="253504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接连接符 457"/>
          <p:cNvCxnSpPr/>
          <p:nvPr userDrawn="1"/>
        </p:nvCxnSpPr>
        <p:spPr>
          <a:xfrm rot="8100000">
            <a:off x="2947550" y="4322956"/>
            <a:ext cx="0" cy="253504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直接连接符 458"/>
          <p:cNvCxnSpPr/>
          <p:nvPr userDrawn="1"/>
        </p:nvCxnSpPr>
        <p:spPr>
          <a:xfrm rot="5400000">
            <a:off x="4573242" y="5216041"/>
            <a:ext cx="0" cy="255070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接连接符 459"/>
          <p:cNvCxnSpPr/>
          <p:nvPr userDrawn="1"/>
        </p:nvCxnSpPr>
        <p:spPr>
          <a:xfrm rot="2700000">
            <a:off x="6195454" y="4319768"/>
            <a:ext cx="0" cy="255070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接连接符 460"/>
          <p:cNvCxnSpPr/>
          <p:nvPr userDrawn="1"/>
        </p:nvCxnSpPr>
        <p:spPr>
          <a:xfrm flipV="1">
            <a:off x="6867399" y="2163797"/>
            <a:ext cx="0" cy="253504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椭圆 461"/>
          <p:cNvSpPr/>
          <p:nvPr userDrawn="1"/>
        </p:nvSpPr>
        <p:spPr>
          <a:xfrm rot="2700000">
            <a:off x="2248973" y="2117797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63" name="椭圆 462"/>
          <p:cNvSpPr/>
          <p:nvPr userDrawn="1"/>
        </p:nvSpPr>
        <p:spPr>
          <a:xfrm rot="2700000">
            <a:off x="2247188" y="4655052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64" name="椭圆 463"/>
          <p:cNvSpPr/>
          <p:nvPr userDrawn="1"/>
        </p:nvSpPr>
        <p:spPr>
          <a:xfrm rot="2700000">
            <a:off x="2247188" y="4655052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65" name="椭圆 464"/>
          <p:cNvSpPr/>
          <p:nvPr userDrawn="1"/>
        </p:nvSpPr>
        <p:spPr>
          <a:xfrm rot="2700000">
            <a:off x="6839420" y="2122992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66" name="八边形 465"/>
          <p:cNvSpPr/>
          <p:nvPr userDrawn="1"/>
        </p:nvSpPr>
        <p:spPr>
          <a:xfrm>
            <a:off x="2277967" y="371475"/>
            <a:ext cx="4584496" cy="6115050"/>
          </a:xfrm>
          <a:prstGeom prst="oct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cxnSp>
        <p:nvCxnSpPr>
          <p:cNvPr id="467" name="直接连接符 466"/>
          <p:cNvCxnSpPr/>
          <p:nvPr userDrawn="1"/>
        </p:nvCxnSpPr>
        <p:spPr>
          <a:xfrm rot="5400000">
            <a:off x="1324391" y="3431915"/>
            <a:ext cx="2440965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接连接符 467"/>
          <p:cNvCxnSpPr/>
          <p:nvPr userDrawn="1"/>
        </p:nvCxnSpPr>
        <p:spPr>
          <a:xfrm>
            <a:off x="2544279" y="5069365"/>
            <a:ext cx="2025626" cy="1451072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接连接符 468"/>
          <p:cNvCxnSpPr/>
          <p:nvPr userDrawn="1"/>
        </p:nvCxnSpPr>
        <p:spPr>
          <a:xfrm flipH="1">
            <a:off x="2544279" y="337563"/>
            <a:ext cx="2025626" cy="1451072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直接连接符 469"/>
          <p:cNvCxnSpPr/>
          <p:nvPr userDrawn="1"/>
        </p:nvCxnSpPr>
        <p:spPr>
          <a:xfrm rot="16200000" flipH="1">
            <a:off x="5375073" y="3431915"/>
            <a:ext cx="2440965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接连接符 470"/>
          <p:cNvCxnSpPr/>
          <p:nvPr userDrawn="1"/>
        </p:nvCxnSpPr>
        <p:spPr>
          <a:xfrm flipH="1">
            <a:off x="4570527" y="5069365"/>
            <a:ext cx="2025626" cy="1451072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直接连接符 471"/>
          <p:cNvCxnSpPr/>
          <p:nvPr userDrawn="1"/>
        </p:nvCxnSpPr>
        <p:spPr>
          <a:xfrm>
            <a:off x="4570527" y="337563"/>
            <a:ext cx="2025626" cy="1451072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椭圆 472"/>
          <p:cNvSpPr/>
          <p:nvPr userDrawn="1"/>
        </p:nvSpPr>
        <p:spPr>
          <a:xfrm rot="2700000">
            <a:off x="2524641" y="5035962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74" name="椭圆 473"/>
          <p:cNvSpPr/>
          <p:nvPr userDrawn="1"/>
        </p:nvSpPr>
        <p:spPr>
          <a:xfrm rot="2700000">
            <a:off x="4545971" y="299865"/>
            <a:ext cx="53647" cy="72445"/>
          </a:xfrm>
          <a:prstGeom prst="ellipse">
            <a:avLst/>
          </a:prstGeom>
          <a:solidFill>
            <a:srgbClr val="006B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475" name="椭圆 474"/>
          <p:cNvSpPr/>
          <p:nvPr userDrawn="1"/>
        </p:nvSpPr>
        <p:spPr>
          <a:xfrm rot="2700000">
            <a:off x="6566284" y="1747665"/>
            <a:ext cx="53647" cy="72445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white"/>
              </a:solidFill>
            </a:endParaRPr>
          </a:p>
        </p:txBody>
      </p:sp>
      <p:sp>
        <p:nvSpPr>
          <p:cNvPr id="476" name="椭圆 475"/>
          <p:cNvSpPr/>
          <p:nvPr userDrawn="1"/>
        </p:nvSpPr>
        <p:spPr>
          <a:xfrm rot="2700000">
            <a:off x="6566284" y="1747665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77" name="椭圆 476"/>
          <p:cNvSpPr/>
          <p:nvPr userDrawn="1"/>
        </p:nvSpPr>
        <p:spPr>
          <a:xfrm rot="2700000">
            <a:off x="2524641" y="5035962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grpSp>
        <p:nvGrpSpPr>
          <p:cNvPr id="478" name="组合 477"/>
          <p:cNvGrpSpPr/>
          <p:nvPr userDrawn="1"/>
        </p:nvGrpSpPr>
        <p:grpSpPr>
          <a:xfrm>
            <a:off x="2544278" y="337563"/>
            <a:ext cx="4051873" cy="6182874"/>
            <a:chOff x="9489281" y="337563"/>
            <a:chExt cx="5404608" cy="6182874"/>
          </a:xfrm>
        </p:grpSpPr>
        <p:cxnSp>
          <p:nvCxnSpPr>
            <p:cNvPr id="479" name="直接连接符 478"/>
            <p:cNvCxnSpPr/>
            <p:nvPr/>
          </p:nvCxnSpPr>
          <p:spPr>
            <a:xfrm rot="5400000">
              <a:off x="7852075" y="3431920"/>
              <a:ext cx="3276000" cy="1588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/>
            <p:cNvCxnSpPr/>
            <p:nvPr/>
          </p:nvCxnSpPr>
          <p:spPr>
            <a:xfrm>
              <a:off x="9489281" y="5069365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/>
            <p:cNvCxnSpPr/>
            <p:nvPr/>
          </p:nvCxnSpPr>
          <p:spPr>
            <a:xfrm flipH="1">
              <a:off x="9489281" y="337563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/>
            <p:cNvCxnSpPr/>
            <p:nvPr/>
          </p:nvCxnSpPr>
          <p:spPr>
            <a:xfrm rot="16200000" flipH="1">
              <a:off x="13255095" y="3431920"/>
              <a:ext cx="3276000" cy="1588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/>
            <p:cNvCxnSpPr/>
            <p:nvPr/>
          </p:nvCxnSpPr>
          <p:spPr>
            <a:xfrm flipH="1">
              <a:off x="12192000" y="5069365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/>
            <p:cNvCxnSpPr/>
            <p:nvPr/>
          </p:nvCxnSpPr>
          <p:spPr>
            <a:xfrm>
              <a:off x="12192000" y="337563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5" name="直接连接符 484"/>
          <p:cNvCxnSpPr/>
          <p:nvPr userDrawn="1"/>
        </p:nvCxnSpPr>
        <p:spPr>
          <a:xfrm rot="5400000">
            <a:off x="647058" y="3428901"/>
            <a:ext cx="2934523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直接连接符 485"/>
          <p:cNvCxnSpPr/>
          <p:nvPr userDrawn="1"/>
        </p:nvCxnSpPr>
        <p:spPr>
          <a:xfrm>
            <a:off x="2113724" y="1460500"/>
            <a:ext cx="4912081" cy="158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接连接符 486"/>
          <p:cNvCxnSpPr/>
          <p:nvPr userDrawn="1"/>
        </p:nvCxnSpPr>
        <p:spPr>
          <a:xfrm rot="5400000">
            <a:off x="5558848" y="3428901"/>
            <a:ext cx="2934523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直接连接符 487"/>
          <p:cNvCxnSpPr/>
          <p:nvPr userDrawn="1"/>
        </p:nvCxnSpPr>
        <p:spPr>
          <a:xfrm>
            <a:off x="2113724" y="5395912"/>
            <a:ext cx="4912081" cy="158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9" name="椭圆 488"/>
          <p:cNvSpPr/>
          <p:nvPr userDrawn="1"/>
        </p:nvSpPr>
        <p:spPr>
          <a:xfrm>
            <a:off x="2086817" y="5360401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90" name="椭圆 489"/>
          <p:cNvSpPr/>
          <p:nvPr userDrawn="1"/>
        </p:nvSpPr>
        <p:spPr>
          <a:xfrm>
            <a:off x="6997417" y="5360401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91" name="椭圆 490"/>
          <p:cNvSpPr/>
          <p:nvPr userDrawn="1"/>
        </p:nvSpPr>
        <p:spPr>
          <a:xfrm>
            <a:off x="2086817" y="1424671"/>
            <a:ext cx="53979" cy="72000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white"/>
              </a:solidFill>
            </a:endParaRPr>
          </a:p>
        </p:txBody>
      </p:sp>
      <p:sp>
        <p:nvSpPr>
          <p:cNvPr id="492" name="椭圆 491"/>
          <p:cNvSpPr/>
          <p:nvPr userDrawn="1"/>
        </p:nvSpPr>
        <p:spPr>
          <a:xfrm>
            <a:off x="6997417" y="1422290"/>
            <a:ext cx="53979" cy="72000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white"/>
              </a:solidFill>
            </a:endParaRPr>
          </a:p>
        </p:txBody>
      </p:sp>
      <p:sp>
        <p:nvSpPr>
          <p:cNvPr id="493" name="矩形 492"/>
          <p:cNvSpPr/>
          <p:nvPr userDrawn="1"/>
        </p:nvSpPr>
        <p:spPr>
          <a:xfrm>
            <a:off x="2113725" y="1460501"/>
            <a:ext cx="4912981" cy="3937000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cxnSp>
        <p:nvCxnSpPr>
          <p:cNvPr id="494" name="直接连接符 493"/>
          <p:cNvCxnSpPr/>
          <p:nvPr userDrawn="1"/>
        </p:nvCxnSpPr>
        <p:spPr>
          <a:xfrm rot="2700000">
            <a:off x="4122072" y="1956142"/>
            <a:ext cx="3103512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直接连接符 494"/>
          <p:cNvCxnSpPr/>
          <p:nvPr userDrawn="1"/>
        </p:nvCxnSpPr>
        <p:spPr>
          <a:xfrm rot="8100000">
            <a:off x="1905262" y="1956147"/>
            <a:ext cx="3122680" cy="158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接连接符 495"/>
          <p:cNvCxnSpPr/>
          <p:nvPr userDrawn="1"/>
        </p:nvCxnSpPr>
        <p:spPr>
          <a:xfrm rot="2700000">
            <a:off x="1914846" y="4900260"/>
            <a:ext cx="3103512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直接连接符 496"/>
          <p:cNvCxnSpPr/>
          <p:nvPr userDrawn="1"/>
        </p:nvCxnSpPr>
        <p:spPr>
          <a:xfrm rot="8100000">
            <a:off x="4112487" y="4900265"/>
            <a:ext cx="3122680" cy="158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椭圆 497"/>
          <p:cNvSpPr/>
          <p:nvPr userDrawn="1"/>
        </p:nvSpPr>
        <p:spPr>
          <a:xfrm rot="2700000">
            <a:off x="2336142" y="3389772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99" name="椭圆 498"/>
          <p:cNvSpPr/>
          <p:nvPr userDrawn="1"/>
        </p:nvSpPr>
        <p:spPr>
          <a:xfrm rot="2700000">
            <a:off x="2336142" y="3389772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00" name="椭圆 499"/>
          <p:cNvSpPr/>
          <p:nvPr userDrawn="1"/>
        </p:nvSpPr>
        <p:spPr>
          <a:xfrm rot="2700000">
            <a:off x="6749254" y="3393896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01" name="椭圆 500"/>
          <p:cNvSpPr/>
          <p:nvPr userDrawn="1"/>
        </p:nvSpPr>
        <p:spPr>
          <a:xfrm rot="2700000">
            <a:off x="6749254" y="3393896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02" name="矩形 501"/>
          <p:cNvSpPr/>
          <p:nvPr userDrawn="1"/>
        </p:nvSpPr>
        <p:spPr>
          <a:xfrm rot="2700000">
            <a:off x="3018309" y="1333337"/>
            <a:ext cx="3103811" cy="4191327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cxnSp>
        <p:nvCxnSpPr>
          <p:cNvPr id="503" name="直接连接符 502"/>
          <p:cNvCxnSpPr>
            <a:stCxn id="514" idx="4"/>
            <a:endCxn id="514" idx="5"/>
          </p:cNvCxnSpPr>
          <p:nvPr userDrawn="1"/>
        </p:nvCxnSpPr>
        <p:spPr>
          <a:xfrm rot="5400000" flipH="1" flipV="1">
            <a:off x="4570218" y="-758806"/>
            <a:ext cx="1183" cy="35115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直接连接符 503"/>
          <p:cNvCxnSpPr>
            <a:stCxn id="514" idx="4"/>
            <a:endCxn id="514" idx="3"/>
          </p:cNvCxnSpPr>
          <p:nvPr userDrawn="1"/>
        </p:nvCxnSpPr>
        <p:spPr>
          <a:xfrm rot="16200000" flipH="1" flipV="1">
            <a:off x="1900093" y="1601210"/>
            <a:ext cx="1812133" cy="1223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接连接符 504"/>
          <p:cNvCxnSpPr>
            <a:stCxn id="514" idx="3"/>
            <a:endCxn id="514" idx="2"/>
          </p:cNvCxnSpPr>
          <p:nvPr userDrawn="1"/>
        </p:nvCxnSpPr>
        <p:spPr>
          <a:xfrm rot="10800000" flipH="1" flipV="1">
            <a:off x="2350328" y="3429001"/>
            <a:ext cx="911663" cy="2432049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直接连接符 505"/>
          <p:cNvCxnSpPr>
            <a:stCxn id="514" idx="2"/>
            <a:endCxn id="514" idx="1"/>
          </p:cNvCxnSpPr>
          <p:nvPr userDrawn="1"/>
        </p:nvCxnSpPr>
        <p:spPr>
          <a:xfrm rot="16200000" flipH="1">
            <a:off x="4570218" y="4105293"/>
            <a:ext cx="1183" cy="35115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直接连接符 506"/>
          <p:cNvCxnSpPr>
            <a:stCxn id="514" idx="1"/>
            <a:endCxn id="514" idx="0"/>
          </p:cNvCxnSpPr>
          <p:nvPr userDrawn="1"/>
        </p:nvCxnSpPr>
        <p:spPr>
          <a:xfrm rot="5400000" flipH="1" flipV="1">
            <a:off x="5428204" y="4033259"/>
            <a:ext cx="1812133" cy="1223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接连接符 507"/>
          <p:cNvCxnSpPr>
            <a:stCxn id="514" idx="5"/>
            <a:endCxn id="514" idx="0"/>
          </p:cNvCxnSpPr>
          <p:nvPr userDrawn="1"/>
        </p:nvCxnSpPr>
        <p:spPr>
          <a:xfrm rot="16200000" flipH="1">
            <a:off x="5428203" y="1601210"/>
            <a:ext cx="1812133" cy="1223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椭圆 508"/>
          <p:cNvSpPr/>
          <p:nvPr userDrawn="1"/>
        </p:nvSpPr>
        <p:spPr>
          <a:xfrm>
            <a:off x="3236929" y="961274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10" name="椭圆 509"/>
          <p:cNvSpPr/>
          <p:nvPr userDrawn="1"/>
        </p:nvSpPr>
        <p:spPr>
          <a:xfrm>
            <a:off x="3236929" y="961274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11" name="椭圆 510"/>
          <p:cNvSpPr/>
          <p:nvPr userDrawn="1"/>
        </p:nvSpPr>
        <p:spPr>
          <a:xfrm>
            <a:off x="6760398" y="3394119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12" name="椭圆 511"/>
          <p:cNvSpPr/>
          <p:nvPr userDrawn="1"/>
        </p:nvSpPr>
        <p:spPr>
          <a:xfrm>
            <a:off x="5852901" y="5822835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13" name="椭圆 512"/>
          <p:cNvSpPr/>
          <p:nvPr userDrawn="1"/>
        </p:nvSpPr>
        <p:spPr>
          <a:xfrm>
            <a:off x="5852901" y="5822835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14" name="六边形 513"/>
          <p:cNvSpPr/>
          <p:nvPr userDrawn="1"/>
        </p:nvSpPr>
        <p:spPr>
          <a:xfrm>
            <a:off x="2350328" y="996950"/>
            <a:ext cx="4439773" cy="4864101"/>
          </a:xfrm>
          <a:prstGeom prst="hex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cxnSp>
        <p:nvCxnSpPr>
          <p:cNvPr id="515" name="直接连接符 514"/>
          <p:cNvCxnSpPr/>
          <p:nvPr userDrawn="1"/>
        </p:nvCxnSpPr>
        <p:spPr>
          <a:xfrm>
            <a:off x="2340317" y="2209729"/>
            <a:ext cx="0" cy="2453640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直接连接符 515"/>
          <p:cNvCxnSpPr/>
          <p:nvPr userDrawn="1"/>
        </p:nvCxnSpPr>
        <p:spPr>
          <a:xfrm rot="2700000">
            <a:off x="2998968" y="107838"/>
            <a:ext cx="0" cy="246879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接连接符 516"/>
          <p:cNvCxnSpPr/>
          <p:nvPr userDrawn="1"/>
        </p:nvCxnSpPr>
        <p:spPr>
          <a:xfrm rot="5400000">
            <a:off x="4569089" y="-759655"/>
            <a:ext cx="0" cy="246879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直接连接符 517"/>
          <p:cNvCxnSpPr/>
          <p:nvPr userDrawn="1"/>
        </p:nvCxnSpPr>
        <p:spPr>
          <a:xfrm rot="18900000" flipV="1">
            <a:off x="2990682" y="4304041"/>
            <a:ext cx="0" cy="2453640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直接连接符 518"/>
          <p:cNvCxnSpPr/>
          <p:nvPr userDrawn="1"/>
        </p:nvCxnSpPr>
        <p:spPr>
          <a:xfrm rot="5400000">
            <a:off x="4564329" y="5163957"/>
            <a:ext cx="0" cy="246879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接连接符 519"/>
          <p:cNvCxnSpPr/>
          <p:nvPr userDrawn="1"/>
        </p:nvCxnSpPr>
        <p:spPr>
          <a:xfrm rot="2700000">
            <a:off x="6139211" y="4296464"/>
            <a:ext cx="0" cy="246879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直接连接符 520"/>
          <p:cNvCxnSpPr/>
          <p:nvPr userDrawn="1"/>
        </p:nvCxnSpPr>
        <p:spPr>
          <a:xfrm>
            <a:off x="6789576" y="2209729"/>
            <a:ext cx="0" cy="2453640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直接连接符 521"/>
          <p:cNvCxnSpPr/>
          <p:nvPr userDrawn="1"/>
        </p:nvCxnSpPr>
        <p:spPr>
          <a:xfrm rot="18900000" flipV="1">
            <a:off x="6139211" y="115415"/>
            <a:ext cx="0" cy="2453640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3" name="椭圆 522"/>
          <p:cNvSpPr/>
          <p:nvPr userDrawn="1"/>
        </p:nvSpPr>
        <p:spPr>
          <a:xfrm>
            <a:off x="2314363" y="2176796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24" name="椭圆 523"/>
          <p:cNvSpPr/>
          <p:nvPr userDrawn="1"/>
        </p:nvSpPr>
        <p:spPr>
          <a:xfrm>
            <a:off x="2314363" y="2176796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25" name="椭圆 524"/>
          <p:cNvSpPr/>
          <p:nvPr userDrawn="1"/>
        </p:nvSpPr>
        <p:spPr>
          <a:xfrm>
            <a:off x="6759015" y="4625516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26" name="八边形 525"/>
          <p:cNvSpPr/>
          <p:nvPr userDrawn="1"/>
        </p:nvSpPr>
        <p:spPr>
          <a:xfrm>
            <a:off x="2348603" y="474743"/>
            <a:ext cx="4440974" cy="5923612"/>
          </a:xfrm>
          <a:prstGeom prst="oct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cxnSp>
        <p:nvCxnSpPr>
          <p:cNvPr id="527" name="直接连接符 526"/>
          <p:cNvCxnSpPr/>
          <p:nvPr userDrawn="1"/>
        </p:nvCxnSpPr>
        <p:spPr>
          <a:xfrm rot="5400000">
            <a:off x="647058" y="3428901"/>
            <a:ext cx="2934523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直接连接符 527"/>
          <p:cNvCxnSpPr/>
          <p:nvPr userDrawn="1"/>
        </p:nvCxnSpPr>
        <p:spPr>
          <a:xfrm>
            <a:off x="2113724" y="1460500"/>
            <a:ext cx="4912081" cy="158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直接连接符 528"/>
          <p:cNvCxnSpPr/>
          <p:nvPr userDrawn="1"/>
        </p:nvCxnSpPr>
        <p:spPr>
          <a:xfrm rot="5400000">
            <a:off x="5558848" y="3428901"/>
            <a:ext cx="2934523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直接连接符 529"/>
          <p:cNvCxnSpPr/>
          <p:nvPr userDrawn="1"/>
        </p:nvCxnSpPr>
        <p:spPr>
          <a:xfrm>
            <a:off x="2113724" y="5395912"/>
            <a:ext cx="4912081" cy="158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椭圆 530"/>
          <p:cNvSpPr/>
          <p:nvPr userDrawn="1"/>
        </p:nvSpPr>
        <p:spPr>
          <a:xfrm>
            <a:off x="2086817" y="5360401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32" name="椭圆 531"/>
          <p:cNvSpPr/>
          <p:nvPr userDrawn="1"/>
        </p:nvSpPr>
        <p:spPr>
          <a:xfrm>
            <a:off x="6997417" y="5360401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33" name="椭圆 532"/>
          <p:cNvSpPr/>
          <p:nvPr userDrawn="1"/>
        </p:nvSpPr>
        <p:spPr>
          <a:xfrm>
            <a:off x="2086817" y="1424671"/>
            <a:ext cx="53979" cy="72000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white"/>
              </a:solidFill>
            </a:endParaRPr>
          </a:p>
        </p:txBody>
      </p:sp>
      <p:sp>
        <p:nvSpPr>
          <p:cNvPr id="534" name="椭圆 533"/>
          <p:cNvSpPr/>
          <p:nvPr userDrawn="1"/>
        </p:nvSpPr>
        <p:spPr>
          <a:xfrm>
            <a:off x="6997417" y="1422290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35" name="矩形 534"/>
          <p:cNvSpPr/>
          <p:nvPr userDrawn="1"/>
        </p:nvSpPr>
        <p:spPr>
          <a:xfrm>
            <a:off x="2113725" y="1460501"/>
            <a:ext cx="4912981" cy="3937000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cxnSp>
        <p:nvCxnSpPr>
          <p:cNvPr id="536" name="直接连接符 535"/>
          <p:cNvCxnSpPr/>
          <p:nvPr userDrawn="1"/>
        </p:nvCxnSpPr>
        <p:spPr>
          <a:xfrm rot="2700000">
            <a:off x="4122072" y="1956142"/>
            <a:ext cx="3103512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接连接符 536"/>
          <p:cNvCxnSpPr/>
          <p:nvPr userDrawn="1"/>
        </p:nvCxnSpPr>
        <p:spPr>
          <a:xfrm rot="8100000">
            <a:off x="1905262" y="1956147"/>
            <a:ext cx="3122680" cy="158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直接连接符 537"/>
          <p:cNvCxnSpPr/>
          <p:nvPr userDrawn="1"/>
        </p:nvCxnSpPr>
        <p:spPr>
          <a:xfrm rot="2700000">
            <a:off x="1914846" y="4900260"/>
            <a:ext cx="3103512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直接连接符 538"/>
          <p:cNvCxnSpPr/>
          <p:nvPr userDrawn="1"/>
        </p:nvCxnSpPr>
        <p:spPr>
          <a:xfrm rot="8100000">
            <a:off x="4112487" y="4900265"/>
            <a:ext cx="3122680" cy="158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0" name="椭圆 539"/>
          <p:cNvSpPr/>
          <p:nvPr userDrawn="1"/>
        </p:nvSpPr>
        <p:spPr>
          <a:xfrm rot="2700000">
            <a:off x="4544484" y="445115"/>
            <a:ext cx="53647" cy="72445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white"/>
              </a:solidFill>
            </a:endParaRPr>
          </a:p>
        </p:txBody>
      </p:sp>
      <p:sp>
        <p:nvSpPr>
          <p:cNvPr id="541" name="椭圆 540"/>
          <p:cNvSpPr/>
          <p:nvPr userDrawn="1"/>
        </p:nvSpPr>
        <p:spPr>
          <a:xfrm rot="2700000">
            <a:off x="4544484" y="445115"/>
            <a:ext cx="53647" cy="72445"/>
          </a:xfrm>
          <a:prstGeom prst="ellipse">
            <a:avLst/>
          </a:prstGeom>
          <a:solidFill>
            <a:srgbClr val="006B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42" name="椭圆 541"/>
          <p:cNvSpPr/>
          <p:nvPr userDrawn="1"/>
        </p:nvSpPr>
        <p:spPr>
          <a:xfrm rot="2700000">
            <a:off x="4542103" y="6334738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43" name="椭圆 542"/>
          <p:cNvSpPr/>
          <p:nvPr userDrawn="1"/>
        </p:nvSpPr>
        <p:spPr>
          <a:xfrm rot="2700000">
            <a:off x="4542103" y="6334738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44" name="矩形 543"/>
          <p:cNvSpPr/>
          <p:nvPr userDrawn="1"/>
        </p:nvSpPr>
        <p:spPr>
          <a:xfrm rot="2700000">
            <a:off x="3018309" y="1333337"/>
            <a:ext cx="3103811" cy="4191327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cxnSp>
        <p:nvCxnSpPr>
          <p:cNvPr id="545" name="直接连接符 544"/>
          <p:cNvCxnSpPr>
            <a:stCxn id="556" idx="4"/>
            <a:endCxn id="556" idx="5"/>
          </p:cNvCxnSpPr>
          <p:nvPr userDrawn="1"/>
        </p:nvCxnSpPr>
        <p:spPr>
          <a:xfrm rot="5400000" flipH="1" flipV="1">
            <a:off x="4567962" y="-752764"/>
            <a:ext cx="1183" cy="35115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接连接符 545"/>
          <p:cNvCxnSpPr>
            <a:stCxn id="556" idx="4"/>
            <a:endCxn id="556" idx="3"/>
          </p:cNvCxnSpPr>
          <p:nvPr userDrawn="1"/>
        </p:nvCxnSpPr>
        <p:spPr>
          <a:xfrm rot="16200000" flipH="1" flipV="1">
            <a:off x="1897837" y="1607251"/>
            <a:ext cx="1812133" cy="1223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直接连接符 546"/>
          <p:cNvCxnSpPr>
            <a:stCxn id="556" idx="3"/>
            <a:endCxn id="556" idx="2"/>
          </p:cNvCxnSpPr>
          <p:nvPr userDrawn="1"/>
        </p:nvCxnSpPr>
        <p:spPr>
          <a:xfrm rot="10800000" flipH="1" flipV="1">
            <a:off x="2348072" y="3435044"/>
            <a:ext cx="911663" cy="2432049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直接连接符 547"/>
          <p:cNvCxnSpPr>
            <a:stCxn id="556" idx="2"/>
            <a:endCxn id="556" idx="1"/>
          </p:cNvCxnSpPr>
          <p:nvPr userDrawn="1"/>
        </p:nvCxnSpPr>
        <p:spPr>
          <a:xfrm rot="16200000" flipH="1">
            <a:off x="4567962" y="4111335"/>
            <a:ext cx="1183" cy="35115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接连接符 548"/>
          <p:cNvCxnSpPr>
            <a:stCxn id="556" idx="1"/>
            <a:endCxn id="556" idx="0"/>
          </p:cNvCxnSpPr>
          <p:nvPr userDrawn="1"/>
        </p:nvCxnSpPr>
        <p:spPr>
          <a:xfrm rot="5400000" flipH="1" flipV="1">
            <a:off x="5425947" y="4039301"/>
            <a:ext cx="1812133" cy="1223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直接连接符 549"/>
          <p:cNvCxnSpPr>
            <a:stCxn id="556" idx="5"/>
            <a:endCxn id="556" idx="0"/>
          </p:cNvCxnSpPr>
          <p:nvPr userDrawn="1"/>
        </p:nvCxnSpPr>
        <p:spPr>
          <a:xfrm rot="16200000" flipH="1">
            <a:off x="5425946" y="1607252"/>
            <a:ext cx="1812133" cy="1223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1" name="椭圆 550"/>
          <p:cNvSpPr/>
          <p:nvPr userDrawn="1"/>
        </p:nvSpPr>
        <p:spPr>
          <a:xfrm>
            <a:off x="3234671" y="967316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52" name="椭圆 551"/>
          <p:cNvSpPr/>
          <p:nvPr userDrawn="1"/>
        </p:nvSpPr>
        <p:spPr>
          <a:xfrm>
            <a:off x="3234671" y="967316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53" name="椭圆 552"/>
          <p:cNvSpPr/>
          <p:nvPr userDrawn="1"/>
        </p:nvSpPr>
        <p:spPr>
          <a:xfrm>
            <a:off x="2325985" y="3400160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54" name="椭圆 553"/>
          <p:cNvSpPr/>
          <p:nvPr userDrawn="1"/>
        </p:nvSpPr>
        <p:spPr>
          <a:xfrm>
            <a:off x="5850643" y="5828878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55" name="椭圆 554"/>
          <p:cNvSpPr/>
          <p:nvPr userDrawn="1"/>
        </p:nvSpPr>
        <p:spPr>
          <a:xfrm>
            <a:off x="5850643" y="5828878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56" name="六边形 555"/>
          <p:cNvSpPr/>
          <p:nvPr userDrawn="1"/>
        </p:nvSpPr>
        <p:spPr>
          <a:xfrm>
            <a:off x="2348071" y="1002993"/>
            <a:ext cx="4439773" cy="4864101"/>
          </a:xfrm>
          <a:prstGeom prst="hex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sp>
        <p:nvSpPr>
          <p:cNvPr id="557" name="椭圆 556"/>
          <p:cNvSpPr/>
          <p:nvPr userDrawn="1"/>
        </p:nvSpPr>
        <p:spPr>
          <a:xfrm>
            <a:off x="2198057" y="264887"/>
            <a:ext cx="4744317" cy="6328228"/>
          </a:xfrm>
          <a:prstGeom prst="ellips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sp>
        <p:nvSpPr>
          <p:cNvPr id="558" name="椭圆 557"/>
          <p:cNvSpPr/>
          <p:nvPr userDrawn="1"/>
        </p:nvSpPr>
        <p:spPr>
          <a:xfrm>
            <a:off x="4543226" y="234068"/>
            <a:ext cx="53979" cy="72000"/>
          </a:xfrm>
          <a:prstGeom prst="ellipse">
            <a:avLst/>
          </a:prstGeom>
          <a:solidFill>
            <a:srgbClr val="006B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59" name="椭圆 558"/>
          <p:cNvSpPr/>
          <p:nvPr userDrawn="1"/>
        </p:nvSpPr>
        <p:spPr>
          <a:xfrm>
            <a:off x="2237263" y="3375661"/>
            <a:ext cx="126850" cy="1692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60" name="椭圆 559"/>
          <p:cNvSpPr/>
          <p:nvPr userDrawn="1"/>
        </p:nvSpPr>
        <p:spPr>
          <a:xfrm>
            <a:off x="3371498" y="715269"/>
            <a:ext cx="107958" cy="144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61" name="椭圆 560"/>
          <p:cNvSpPr/>
          <p:nvPr userDrawn="1"/>
        </p:nvSpPr>
        <p:spPr>
          <a:xfrm>
            <a:off x="5737536" y="715269"/>
            <a:ext cx="91764" cy="1224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62" name="椭圆 561"/>
          <p:cNvSpPr/>
          <p:nvPr userDrawn="1"/>
        </p:nvSpPr>
        <p:spPr>
          <a:xfrm>
            <a:off x="3371498" y="6064509"/>
            <a:ext cx="99861" cy="1332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63" name="椭圆 562"/>
          <p:cNvSpPr/>
          <p:nvPr userDrawn="1"/>
        </p:nvSpPr>
        <p:spPr>
          <a:xfrm>
            <a:off x="6881743" y="3375660"/>
            <a:ext cx="72871" cy="972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64" name="椭圆 563"/>
          <p:cNvSpPr/>
          <p:nvPr userDrawn="1"/>
        </p:nvSpPr>
        <p:spPr>
          <a:xfrm>
            <a:off x="4717629" y="1943641"/>
            <a:ext cx="81450" cy="108642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65" name="椭圆 564"/>
          <p:cNvSpPr/>
          <p:nvPr userDrawn="1"/>
        </p:nvSpPr>
        <p:spPr>
          <a:xfrm>
            <a:off x="5803621" y="2523063"/>
            <a:ext cx="81450" cy="108642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66" name="椭圆 565"/>
          <p:cNvSpPr/>
          <p:nvPr userDrawn="1"/>
        </p:nvSpPr>
        <p:spPr>
          <a:xfrm>
            <a:off x="5737536" y="6064509"/>
            <a:ext cx="129549" cy="1728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4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9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0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4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3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4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 p14:presetBounceEnd="4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7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8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 p14:presetBounceEnd="4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1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2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4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5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6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 p14:presetBounceEnd="42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9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0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 p14:presetBounceEnd="42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3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4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7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8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nodeType="withEffect" p14:presetBounceEnd="4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1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2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nodeType="withEffect" p14:presetBounceEnd="4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5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6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nodeType="withEffect" p14:presetBounceEnd="4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9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0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 p14:presetBounceEnd="4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3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4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nodeType="withEffect" p14:presetBounceEnd="4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7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8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nodeType="withEffect" p14:presetBounceEnd="4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1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2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nodeType="withEffect" p14:presetBounceEnd="4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5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6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nodeType="withEffect" p14:presetBounceEnd="42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9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0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nodeType="withEffect" p14:presetBounceEnd="42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83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4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nodeType="withEffect" p14:presetBounceEnd="42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87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8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 p14:presetBounceEnd="42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91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92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8" fill="hold" nodeType="withEffect" p14:presetBounceEnd="42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95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96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8" fill="hold" nodeType="withEffect" p14:presetBounceEnd="42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99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00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nodeType="withEffect" p14:presetBounceEnd="42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03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04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nodeType="withEffect" p14:presetBounceEnd="4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07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08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384"/>
                                            <p:tgtEl>
                                              <p:spTgt spid="4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1024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384"/>
                                            <p:tgtEl>
                                              <p:spTgt spid="4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0" presetClass="entr" presetSubtype="0" fill="hold" grpId="0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384"/>
                                            <p:tgtEl>
                                              <p:spTgt spid="4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grpId="0" nodeType="withEffect">
                                      <p:stCondLst>
                                        <p:cond delay="1536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384"/>
                                            <p:tgtEl>
                                              <p:spTgt spid="4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64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2.59259E-6 L -1.66667E-6 -0.55185 " pathEditMode="relative" rAng="0" ptsTypes="AA">
                                          <p:cBhvr>
                                            <p:cTn id="122" dur="1280" fill="hold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3" presetID="17" presetClass="entr" presetSubtype="4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2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29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0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35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2.59259E-6 L -0.31029 2.59259E-6 " pathEditMode="relative" rAng="0" ptsTypes="AA">
                                          <p:cBhvr>
                                            <p:cTn id="134" dur="1280" fill="hold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52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5" presetID="17" presetClass="entr" presetSubtype="2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41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2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42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-2.59259E-6 L 1.875E-6 0.55232 " pathEditMode="relative" rAng="0" ptsTypes="AA">
                                          <p:cBhvr>
                                            <p:cTn id="146" dur="1280" fill="hold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7" presetID="17" presetClass="entr" presetSubtype="1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47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3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4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63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-0.00023 L 0.31029 -0.00093 " pathEditMode="relative" rAng="0" ptsTypes="AA">
                                          <p:cBhvr>
                                            <p:cTn id="158" dur="128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9" presetID="17" presetClass="entr" presetSubtype="8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9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65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6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9" presetID="1" presetClass="entr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ccel="5000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3840" fill="hold"/>
                                            <p:tgtEl>
                                              <p:spTgt spid="417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10" presetClass="exit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4" dur="3840"/>
                                            <p:tgtEl>
                                              <p:spTgt spid="4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8" dur="256"/>
                                            <p:tgtEl>
                                              <p:spTgt spid="4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9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1" dur="256"/>
                                            <p:tgtEl>
                                              <p:spTgt spid="4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2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4" dur="256"/>
                                            <p:tgtEl>
                                              <p:spTgt spid="4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7" dur="256"/>
                                            <p:tgtEl>
                                              <p:spTgt spid="4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0" dur="1280"/>
                                            <p:tgtEl>
                                              <p:spTgt spid="4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64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1.04167E-6 -2.96296E-6 L -0.14323 -0.25277 " pathEditMode="relative" rAng="0" ptsTypes="AA">
                                          <p:cBhvr>
                                            <p:cTn id="192" dur="1280" fill="hold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1" y="-1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3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4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 0 L 0.2026 0 L 0.34479 -0.25278 " pathEditMode="relative" ptsTypes="AAA">
                                          <p:cBhvr>
                                            <p:cTn id="198" dur="1408" fill="hold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9" presetID="22" presetClass="entr" presetSubtype="8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1" dur="640"/>
                                            <p:tgtEl>
                                              <p:spTgt spid="4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22" presetClass="entr" presetSubtype="4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4" dur="640"/>
                                            <p:tgtEl>
                                              <p:spTgt spid="4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6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7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-2.08333E-7 -2.22222E-6 L -0.00013 -0.35764 L 0.1405 -0.60995 L 0.3457 -0.60995 " pathEditMode="relative" rAng="0" ptsTypes="AAAA">
                                          <p:cBhvr>
                                            <p:cTn id="210" dur="1152" fill="hold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3" y="-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1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3" dur="512"/>
                                            <p:tgtEl>
                                              <p:spTgt spid="4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22" presetClass="entr" presetSubtype="8" fill="hold" nodeType="withEffect">
                                      <p:stCondLst>
                                        <p:cond delay="3712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6" dur="384"/>
                                            <p:tgtEl>
                                              <p:spTgt spid="4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22" presetClass="entr" presetSubtype="8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9" dur="320"/>
                                            <p:tgtEl>
                                              <p:spTgt spid="4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1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0169 0.00093 L 0.14271 0.25341 L 0.14245 0.6111 " pathEditMode="relative" rAng="0" ptsTypes="AAA">
                                          <p:cBhvr>
                                            <p:cTn id="225" dur="1280" fill="hold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" y="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6" presetID="22" presetClass="entr" presetSubtype="1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8" dur="640"/>
                                            <p:tgtEl>
                                              <p:spTgt spid="4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22" presetClass="entr" presetSubtype="1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1" dur="640"/>
                                            <p:tgtEl>
                                              <p:spTgt spid="4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3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2" presetID="1" presetClass="entr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4" presetID="6" presetClass="emph" presetSubtype="0" accel="5000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Scale>
                                          <p:cBhvr>
                                            <p:cTn id="255" dur="3840" fill="hold"/>
                                            <p:tgtEl>
                                              <p:spTgt spid="430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6" presetID="10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7" dur="3840"/>
                                            <p:tgtEl>
                                              <p:spTgt spid="4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1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3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5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6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7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1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3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5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276" dur="1280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7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9" dur="1280"/>
                                            <p:tgtEl>
                                              <p:spTgt spid="4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0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1" dur="512" fill="hold"/>
                                            <p:tgtEl>
                                              <p:spTgt spid="43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2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283" dur="1280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6" dur="1280"/>
                                            <p:tgtEl>
                                              <p:spTgt spid="4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8" dur="512" fill="hold"/>
                                            <p:tgtEl>
                                              <p:spTgt spid="43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290" dur="1280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1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3" dur="1280"/>
                                            <p:tgtEl>
                                              <p:spTgt spid="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96" dur="1280"/>
                                            <p:tgtEl>
                                              <p:spTgt spid="4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98" dur="512" fill="hold"/>
                                            <p:tgtEl>
                                              <p:spTgt spid="43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300" dur="1280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1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302" dur="512" fill="hold"/>
                                            <p:tgtEl>
                                              <p:spTgt spid="43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3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5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9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1" presetID="1" presetClass="entr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3" presetID="6" presetClass="emph" presetSubtype="0" accel="5000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Scale>
                                          <p:cBhvr>
                                            <p:cTn id="314" dur="2560" fill="hold"/>
                                            <p:tgtEl>
                                              <p:spTgt spid="439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5" presetID="10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6" dur="2560"/>
                                            <p:tgtEl>
                                              <p:spTgt spid="4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8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0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1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2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6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8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9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0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2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3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4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6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7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8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339" dur="1280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2" dur="1280"/>
                                            <p:tgtEl>
                                              <p:spTgt spid="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44" dur="512" fill="hold"/>
                                            <p:tgtEl>
                                              <p:spTgt spid="44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346" dur="1280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7" presetID="22" presetClass="entr" presetSubtype="1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9" dur="1280"/>
                                            <p:tgtEl>
                                              <p:spTgt spid="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2" dur="1280"/>
                                            <p:tgtEl>
                                              <p:spTgt spid="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54" dur="512" fill="hold"/>
                                            <p:tgtEl>
                                              <p:spTgt spid="44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356" dur="1280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7" presetID="22" presetClass="entr" presetSubtype="2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9" dur="1280"/>
                                            <p:tgtEl>
                                              <p:spTgt spid="4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61" dur="512" fill="hold"/>
                                            <p:tgtEl>
                                              <p:spTgt spid="44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2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363" dur="1280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4" presetID="22" presetClass="entr" presetSubtype="4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6" dur="640"/>
                                            <p:tgtEl>
                                              <p:spTgt spid="4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7" presetID="22" presetClass="entr" presetSubtype="4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9" dur="640"/>
                                            <p:tgtEl>
                                              <p:spTgt spid="4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1" dur="512" fill="hold"/>
                                            <p:tgtEl>
                                              <p:spTgt spid="44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2" presetID="0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373" dur="1280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4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5" dur="512" fill="hold"/>
                                            <p:tgtEl>
                                              <p:spTgt spid="45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8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0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2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4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1" presetClass="entr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0" presetID="6" presetClass="emph" presetSubtype="0" accel="5000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391" dur="2560" fill="hold"/>
                                            <p:tgtEl>
                                              <p:spTgt spid="451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2" presetID="10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3" dur="2560"/>
                                            <p:tgtEl>
                                              <p:spTgt spid="4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5" presetID="23" presetClass="entr" presetSubtype="16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7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8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9" presetID="1" presetClass="pat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Motion origin="layout" path="M 0 -2.59259E-6 C -0.14232 -2.59259E-6 -0.25833 -0.20625 -0.25833 -0.46134 C -0.25833 -0.71551 -0.14232 -0.92268 0 -0.92268 C 0.14258 -0.92268 0.25833 -0.71551 0.25833 -0.46134 C 0.25833 -0.20625 0.14258 -2.59259E-6 0 -2.59259E-6 Z " pathEditMode="relative" rAng="10800000" ptsTypes="fffff">
                                          <p:cBhvr>
                                            <p:cTn id="400" dur="1920" spd="-100000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1" presetID="21" presetClass="entr" presetSubtype="1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3" dur="192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4" presetID="19" presetClass="exit" presetSubtype="1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05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6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8" presetID="8" presetClass="emp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409" dur="13" fill="hold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0" presetID="6" presetClass="emp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Scale>
                                          <p:cBhvr>
                                            <p:cTn id="411" dur="512" fill="hold"/>
                                            <p:tgtEl>
                                              <p:spTgt spid="4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2" presetID="6" presetClass="emph" presetSubtype="0" accel="5000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Scale>
                                          <p:cBhvr>
                                            <p:cTn id="413" dur="2560" fill="hold"/>
                                            <p:tgtEl>
                                              <p:spTgt spid="452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4" presetID="10" presetClass="exit" presetSubtype="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5" dur="256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7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9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0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1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3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4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5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7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8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9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1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2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2.5E-6 -7.40741E-7 L 0.14713 -0.26204 L 0.35625 -0.26157 L 0.50221 -7.40741E-7 " pathEditMode="relative" rAng="0" ptsTypes="AAAA">
                                          <p:cBhvr>
                                            <p:cTn id="434" dur="1344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1" y="-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5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7" dur="512"/>
                                            <p:tgtEl>
                                              <p:spTgt spid="4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8" presetID="22" presetClass="entr" presetSubtype="8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4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0" dur="384"/>
                                            <p:tgtEl>
                                              <p:spTgt spid="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1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4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3" dur="448"/>
                                            <p:tgtEl>
                                              <p:spTgt spid="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4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45" dur="512" fill="hold"/>
                                            <p:tgtEl>
                                              <p:spTgt spid="46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6" presetID="64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0.00093 L 0.00026 -0.36991 " pathEditMode="relative" rAng="0" ptsTypes="AA">
                                          <p:cBhvr>
                                            <p:cTn id="447" dur="1280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8" presetID="22" presetClass="entr" presetSubtype="4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0" dur="1280"/>
                                            <p:tgtEl>
                                              <p:spTgt spid="4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1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52" dur="512" fill="hold"/>
                                            <p:tgtEl>
                                              <p:spTgt spid="46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52 0.00069 L 0.14726 0.2618 " pathEditMode="relative" rAng="0" ptsTypes="AA">
                                          <p:cBhvr>
                                            <p:cTn id="454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3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5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14726 0.2618 L 0.35547 0.2625 " pathEditMode="relative" rAng="0" ptsTypes="AA">
                                          <p:cBhvr>
                                            <p:cTn id="456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7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9" dur="640"/>
                                            <p:tgtEl>
                                              <p:spTgt spid="4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0" presetID="22" presetClass="entr" presetSubtype="8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2" dur="640"/>
                                            <p:tgtEl>
                                              <p:spTgt spid="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3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64" dur="512" fill="hold"/>
                                            <p:tgtEl>
                                              <p:spTgt spid="46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5" presetID="42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-0.0007 L 0.00026 0.3706 " pathEditMode="relative" rAng="0" ptsTypes="AA">
                                          <p:cBhvr>
                                            <p:cTn id="466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7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00026 0.37061 L -0.14726 0.63288 " pathEditMode="relative" rAng="0" ptsTypes="AA">
                                          <p:cBhvr>
                                            <p:cTn id="468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4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9" presetID="22" presetClass="entr" presetSubtype="1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1" dur="640"/>
                                            <p:tgtEl>
                                              <p:spTgt spid="4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2" presetID="22" presetClass="entr" presetSubtype="1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4" dur="640"/>
                                            <p:tgtEl>
                                              <p:spTgt spid="4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5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76" dur="512" fill="hold"/>
                                            <p:tgtEl>
                                              <p:spTgt spid="46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3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5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3" presetID="1" presetClass="entr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5" presetID="6" presetClass="emph" presetSubtype="0" accel="5000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496" dur="2560" fill="hold"/>
                                            <p:tgtEl>
                                              <p:spTgt spid="46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7" presetID="10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8" dur="2560"/>
                                            <p:tgtEl>
                                              <p:spTgt spid="4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9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0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2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3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4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6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7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8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0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1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2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4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5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6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8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9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0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5E-6 -3.33333E-6 L 5E-6 -0.4787 " pathEditMode="relative" rAng="0" ptsTypes="AA">
                                          <p:cBhvr>
                                            <p:cTn id="521" dur="1280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24" dur="1280"/>
                                            <p:tgtEl>
                                              <p:spTgt spid="4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26" dur="512" fill="hold"/>
                                            <p:tgtEl>
                                              <p:spTgt spid="47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4.16667E-7 -2.59259E-6 L -0.22213 0.21227 " pathEditMode="relative" rAng="0" ptsTypes="AA">
                                          <p:cBhvr>
                                            <p:cTn id="528" dur="1280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9" presetID="22" presetClass="entr" presetSubtype="2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1" dur="1280"/>
                                            <p:tgtEl>
                                              <p:spTgt spid="4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4" dur="1280"/>
                                            <p:tgtEl>
                                              <p:spTgt spid="4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36" dur="512" fill="hold"/>
                                            <p:tgtEl>
                                              <p:spTgt spid="47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0.00039 0.00185 L -0.22096 -0.21207 " pathEditMode="relative" rAng="0" ptsTypes="AA">
                                          <p:cBhvr>
                                            <p:cTn id="538" dur="1280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-1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9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0" dur="512" fill="hold"/>
                                            <p:tgtEl>
                                              <p:spTgt spid="47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1" presetID="42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3.95833E-6 -3.7037E-6 L 0.00052 0.47871 " pathEditMode="relative" rAng="0" ptsTypes="AA">
                                          <p:cBhvr>
                                            <p:cTn id="542" dur="1280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3" presetID="22" presetClass="entr" presetSubtype="1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5" dur="1280"/>
                                            <p:tgtEl>
                                              <p:spTgt spid="4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6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7" dur="512" fill="hold"/>
                                            <p:tgtEl>
                                              <p:spTgt spid="47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8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3.54167E-6 -3.33333E-6 L 0.22083 0.21088 " pathEditMode="relative" rAng="0" ptsTypes="AA">
                                          <p:cBhvr>
                                            <p:cTn id="549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0" y="1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0" presetID="63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0.22083 0.21088 L 0.44257 -0.00115 " pathEditMode="relative" rAng="0" ptsTypes="AA">
                                          <p:cBhvr>
                                            <p:cTn id="551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" y="-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2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4" dur="640"/>
                                            <p:tgtEl>
                                              <p:spTgt spid="4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7" dur="640"/>
                                            <p:tgtEl>
                                              <p:spTgt spid="4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8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59" dur="512" fill="hold"/>
                                            <p:tgtEl>
                                              <p:spTgt spid="47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2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4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6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8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2" presetID="1" presetClass="entr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4" presetID="6" presetClass="emph" presetSubtype="0" accel="5000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Scale>
                                          <p:cBhvr>
                                            <p:cTn id="575" dur="2048" fill="hold"/>
                                            <p:tgtEl>
                                              <p:spTgt spid="478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6" presetID="10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7" dur="2048"/>
                                            <p:tgtEl>
                                              <p:spTgt spid="47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8" dur="1" fill="hold">
                                              <p:stCondLst>
                                                <p:cond delay="2047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9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1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2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3" presetID="23" presetClass="entr" presetSubtype="16" fill="hold" nodeType="withEffect">
                                      <p:stCondLst>
                                        <p:cond delay="5888"/>
                                      </p:stCondLst>
                                      <p:childTnLst>
                                        <p:set>
                                          <p:cBhvr>
                                            <p:cTn id="5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5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6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7" presetID="23" presetClass="entr" presetSubtype="16" fill="hold" nodeType="withEffect">
                                      <p:stCondLst>
                                        <p:cond delay="6272"/>
                                      </p:stCondLst>
                                      <p:childTnLst>
                                        <p:set>
                                          <p:cBhvr>
                                            <p:cTn id="5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9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0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1" presetID="23" presetClass="entr" presetSubtype="16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5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3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4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5" presetID="63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0.00039 4.44444E-6 L 0.53724 4.44444E-6 " pathEditMode="relative" rAng="0" ptsTypes="AA">
                                          <p:cBhvr>
                                            <p:cTn id="596" dur="1920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7" presetID="64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4.44444E-6 L 4.16667E-7 -0.57454 " pathEditMode="relative" rAng="0" ptsTypes="AA">
                                          <p:cBhvr>
                                            <p:cTn id="598" dur="1920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9" presetID="35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-0.00023 L -0.5375 -0.00023 " pathEditMode="relative" rAng="0" ptsTypes="AA">
                                          <p:cBhvr>
                                            <p:cTn id="600" dur="1920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1" presetID="42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-0.00026 -0.0007 L -0.00026 0.5743 " pathEditMode="relative" rAng="0" ptsTypes="AA">
                                          <p:cBhvr>
                                            <p:cTn id="602" dur="1920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3" presetID="22" presetClass="entr" presetSubtype="8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5" dur="1920"/>
                                            <p:tgtEl>
                                              <p:spTgt spid="4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6" presetID="22" presetClass="entr" presetSubtype="4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8" dur="1920"/>
                                            <p:tgtEl>
                                              <p:spTgt spid="4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9" presetID="22" presetClass="entr" presetSubtype="2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11" dur="1920"/>
                                            <p:tgtEl>
                                              <p:spTgt spid="4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2" presetID="22" presetClass="entr" presetSubtype="1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4" dur="1920"/>
                                            <p:tgtEl>
                                              <p:spTgt spid="4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5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6" dur="512" fill="hold"/>
                                            <p:tgtEl>
                                              <p:spTgt spid="48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7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8" dur="512" fill="hold"/>
                                            <p:tgtEl>
                                              <p:spTgt spid="49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9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0" dur="512" fill="hold"/>
                                            <p:tgtEl>
                                              <p:spTgt spid="49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1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2" dur="512" fill="hold"/>
                                            <p:tgtEl>
                                              <p:spTgt spid="49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3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5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7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9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1" presetID="1" presetClass="entr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3" presetID="6" presetClass="emph" presetSubtype="0" accel="5000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Scale>
                                          <p:cBhvr>
                                            <p:cTn id="634" dur="3200" fill="hold"/>
                                            <p:tgtEl>
                                              <p:spTgt spid="493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5" presetID="10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6" dur="3200"/>
                                            <p:tgtEl>
                                              <p:spTgt spid="4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7" dur="1" fill="hold">
                                              <p:stCondLst>
                                                <p:cond delay="3199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8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0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1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2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4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5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6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8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9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0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2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3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4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655" dur="1664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6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3.54167E-6 2.96296E-6 L 0.24167 -0.4301 " pathEditMode="relative" rAng="0" ptsTypes="AA">
                                          <p:cBhvr>
                                            <p:cTn id="657" dur="1664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" y="-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8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3.95833E-6 0 L -0.24141 0.42917 " pathEditMode="relative" rAng="0" ptsTypes="AA">
                                          <p:cBhvr>
                                            <p:cTn id="659" dur="1664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" y="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0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661" dur="1664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2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4" dur="1664"/>
                                            <p:tgtEl>
                                              <p:spTgt spid="4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7" dur="1664"/>
                                            <p:tgtEl>
                                              <p:spTgt spid="4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8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0" dur="1664"/>
                                            <p:tgtEl>
                                              <p:spTgt spid="4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1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3" dur="1664"/>
                                            <p:tgtEl>
                                              <p:spTgt spid="4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4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5" dur="512" fill="hold"/>
                                            <p:tgtEl>
                                              <p:spTgt spid="49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6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7" dur="512" fill="hold"/>
                                            <p:tgtEl>
                                              <p:spTgt spid="49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8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9" dur="512" fill="hold"/>
                                            <p:tgtEl>
                                              <p:spTgt spid="50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0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81" dur="512" fill="hold"/>
                                            <p:tgtEl>
                                              <p:spTgt spid="50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2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4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6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8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0" presetID="1" presetClass="entr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2" presetID="6" presetClass="emph" presetSubtype="0" accel="5000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Scale>
                                          <p:cBhvr>
                                            <p:cTn id="693" dur="2560" fill="hold"/>
                                            <p:tgtEl>
                                              <p:spTgt spid="502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4" presetID="10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5" dur="2560"/>
                                            <p:tgtEl>
                                              <p:spTgt spid="5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7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6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9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0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1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3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4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5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7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8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9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1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2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3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5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6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7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718" dur="1280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9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720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1" presetID="42" presetClass="path" presetSubtype="0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animMotion origin="layout" path="M -0.09974 0.35394 L 0.00026 0.71019 " pathEditMode="relative" rAng="0" ptsTypes="AA">
                                          <p:cBhvr>
                                            <p:cTn id="722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3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0.00026 0.00069 L -0.1 -0.35625 " pathEditMode="relative" rAng="0" ptsTypes="AA">
                                          <p:cBhvr>
                                            <p:cTn id="724" dur="1280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-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5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726" dur="1280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7" presetID="0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0.00052 -0.00023 L 0.09961 -0.35348 " pathEditMode="relative" rAng="0" ptsTypes="AA">
                                          <p:cBhvr>
                                            <p:cTn id="728" dur="1280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9" presetID="22" presetClass="entr" presetSubtype="8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1" dur="1280"/>
                                            <p:tgtEl>
                                              <p:spTgt spid="5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2" presetID="22" presetClass="entr" presetSubtype="1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34" dur="640"/>
                                            <p:tgtEl>
                                              <p:spTgt spid="5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5" presetID="22" presetClass="entr" presetSubtype="8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set>
                                          <p:cBhvr>
                                            <p:cTn id="7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7" dur="640"/>
                                            <p:tgtEl>
                                              <p:spTgt spid="5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8" presetID="22" presetClass="entr" presetSubtype="2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0" dur="1280"/>
                                            <p:tgtEl>
                                              <p:spTgt spid="5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1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3" dur="1280"/>
                                            <p:tgtEl>
                                              <p:spTgt spid="5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4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6" dur="1280"/>
                                            <p:tgtEl>
                                              <p:spTgt spid="5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7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48" dur="512" fill="hold"/>
                                            <p:tgtEl>
                                              <p:spTgt spid="50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9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0" dur="512" fill="hold"/>
                                            <p:tgtEl>
                                              <p:spTgt spid="51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1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2" dur="512" fill="hold"/>
                                            <p:tgtEl>
                                              <p:spTgt spid="51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3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4" dur="512" fill="hold"/>
                                            <p:tgtEl>
                                              <p:spTgt spid="51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5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6" dur="512" fill="hold"/>
                                            <p:tgtEl>
                                              <p:spTgt spid="51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9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1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3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5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9" presetID="1" presetClass="entr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1" presetID="6" presetClass="emph" presetSubtype="0" accel="5000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Scale>
                                          <p:cBhvr>
                                            <p:cTn id="772" dur="2560" fill="hold"/>
                                            <p:tgtEl>
                                              <p:spTgt spid="51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3" presetID="10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4" dur="2560"/>
                                            <p:tgtEl>
                                              <p:spTgt spid="5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5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6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8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9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0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2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3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4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6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7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8" presetID="63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.1431 -0.25371 " pathEditMode="relative" rAng="0" ptsTypes="AA">
                                          <p:cBhvr>
                                            <p:cTn id="78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-1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0" presetID="22" presetClass="entr" presetSubtype="8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7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2" dur="384"/>
                                            <p:tgtEl>
                                              <p:spTgt spid="5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3" presetID="63" presetClass="path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Motion origin="layout" path="M 0.1431 -0.25371 L 0.3444 -0.25371 " pathEditMode="relative" rAng="0" ptsTypes="AA">
                                          <p:cBhvr>
                                            <p:cTn id="79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5" presetID="22" presetClass="entr" presetSubtype="8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7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7" dur="384"/>
                                            <p:tgtEl>
                                              <p:spTgt spid="5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8" presetID="42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.3444 -0.25371 L 0.48633 -0.0007 " pathEditMode="relative" rAng="0" ptsTypes="AA">
                                          <p:cBhvr>
                                            <p:cTn id="79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0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2" dur="384"/>
                                            <p:tgtEl>
                                              <p:spTgt spid="5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3" presetID="42" presetClass="path" presetSubtype="0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animMotion origin="layout" path="M 0.48633 -0.0007 L 0.48633 0.35764 " pathEditMode="relative" rAng="0" ptsTypes="AA">
                                          <p:cBhvr>
                                            <p:cTn id="80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5" presetID="22" presetClass="entr" presetSubtype="1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set>
                                          <p:cBhvr>
                                            <p:cTn id="8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07" dur="384"/>
                                            <p:tgtEl>
                                              <p:spTgt spid="5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 0.35741 " pathEditMode="relative" rAng="0" ptsTypes="AA">
                                          <p:cBhvr>
                                            <p:cTn id="809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2" dur="768"/>
                                            <p:tgtEl>
                                              <p:spTgt spid="5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 0.35741 L 0.14193 0.61018 " pathEditMode="relative" rAng="0" ptsTypes="AA">
                                          <p:cBhvr>
                                            <p:cTn id="814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5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7" dur="768"/>
                                            <p:tgtEl>
                                              <p:spTgt spid="5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2.08333E-6 0.0007 L -0.1418 0.25347 " pathEditMode="relative" rAng="0" ptsTypes="AA">
                                          <p:cBhvr>
                                            <p:cTn id="819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22" dur="768"/>
                                            <p:tgtEl>
                                              <p:spTgt spid="5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-0.1418 0.25347 L -0.34388 0.25324 " pathEditMode="relative" rAng="0" ptsTypes="AA">
                                          <p:cBhvr>
                                            <p:cTn id="824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5" presetID="22" presetClass="entr" presetSubtype="2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27" dur="768"/>
                                            <p:tgtEl>
                                              <p:spTgt spid="5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8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29" dur="512" fill="hold"/>
                                            <p:tgtEl>
                                              <p:spTgt spid="52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1" dur="512" fill="hold"/>
                                            <p:tgtEl>
                                              <p:spTgt spid="52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2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3" dur="512" fill="hold"/>
                                            <p:tgtEl>
                                              <p:spTgt spid="52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0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2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0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2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853" dur="2560" fill="hold"/>
                                            <p:tgtEl>
                                              <p:spTgt spid="52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4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5" dur="2560"/>
                                            <p:tgtEl>
                                              <p:spTgt spid="5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7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9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0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1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3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4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5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7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8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9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1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2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3" presetID="64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0.00047 L 2.77556E-17 -0.57384 " pathEditMode="relative" rAng="0" ptsTypes="AA">
                                          <p:cBhvr>
                                            <p:cTn id="874" dur="1280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5" presetID="35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08333E-7 -2.96296E-6 L -0.53763 -2.96296E-6 " pathEditMode="relative" rAng="0" ptsTypes="AA">
                                          <p:cBhvr>
                                            <p:cTn id="876" dur="1280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7" presetID="42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0.00013 0.00046 L 0.00013 0.57546 " pathEditMode="relative" rAng="0" ptsTypes="AA">
                                          <p:cBhvr>
                                            <p:cTn id="878" dur="1280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9" presetID="63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-2.96296E-6 L 0.53737 -2.96296E-6 " pathEditMode="relative" rAng="0" ptsTypes="AA">
                                          <p:cBhvr>
                                            <p:cTn id="880" dur="1280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1" presetID="22" presetClass="entr" presetSubtype="2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3" dur="1280"/>
                                            <p:tgtEl>
                                              <p:spTgt spid="5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4" presetID="22" presetClass="entr" presetSubtype="1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6" dur="1280"/>
                                            <p:tgtEl>
                                              <p:spTgt spid="5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7" presetID="22" presetClass="entr" presetSubtype="8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9" dur="1280"/>
                                            <p:tgtEl>
                                              <p:spTgt spid="5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0" presetID="22" presetClass="entr" presetSubtype="4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92" dur="1280"/>
                                            <p:tgtEl>
                                              <p:spTgt spid="5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3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4" dur="512" fill="hold"/>
                                            <p:tgtEl>
                                              <p:spTgt spid="53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5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6" dur="512" fill="hold"/>
                                            <p:tgtEl>
                                              <p:spTgt spid="53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7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8" dur="512" fill="hold"/>
                                            <p:tgtEl>
                                              <p:spTgt spid="53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9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900" dur="512" fill="hold"/>
                                            <p:tgtEl>
                                              <p:spTgt spid="53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1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3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5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7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9" presetID="1" presetClass="entr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1" presetID="6" presetClass="emph" presetSubtype="0" accel="5000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Scale>
                                          <p:cBhvr>
                                            <p:cTn id="912" dur="2304" fill="hold"/>
                                            <p:tgtEl>
                                              <p:spTgt spid="535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3" presetID="10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4" dur="2304"/>
                                            <p:tgtEl>
                                              <p:spTgt spid="5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5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6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8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9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0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2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3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4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6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7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8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0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1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933" dur="1280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6" dur="1280"/>
                                            <p:tgtEl>
                                              <p:spTgt spid="5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938" dur="1280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41" dur="1280"/>
                                            <p:tgtEl>
                                              <p:spTgt spid="5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943" dur="1280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6" dur="1280"/>
                                            <p:tgtEl>
                                              <p:spTgt spid="5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948" dur="1280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1" dur="1280"/>
                                            <p:tgtEl>
                                              <p:spTgt spid="5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2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3" dur="512" fill="hold"/>
                                            <p:tgtEl>
                                              <p:spTgt spid="54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4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5" dur="512" fill="hold"/>
                                            <p:tgtEl>
                                              <p:spTgt spid="54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6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7" dur="512" fill="hold"/>
                                            <p:tgtEl>
                                              <p:spTgt spid="54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8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9" dur="512" fill="hold"/>
                                            <p:tgtEl>
                                              <p:spTgt spid="54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0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2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4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6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8" presetID="1" presetClass="entr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0" presetID="6" presetClass="emph" presetSubtype="0" accel="5000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Scale>
                                          <p:cBhvr>
                                            <p:cTn id="971" dur="2304" fill="hold"/>
                                            <p:tgtEl>
                                              <p:spTgt spid="54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2" presetID="10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3" dur="2304"/>
                                            <p:tgtEl>
                                              <p:spTgt spid="5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4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5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7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8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9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1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2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3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5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6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7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9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0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1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3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4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5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996" dur="1280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9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9" dur="1280"/>
                                            <p:tgtEl>
                                              <p:spTgt spid="5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01" dur="512" fill="hold"/>
                                            <p:tgtEl>
                                              <p:spTgt spid="55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1003" dur="1280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4" presetID="22" presetClass="entr" presetSubtype="1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6" dur="1280"/>
                                            <p:tgtEl>
                                              <p:spTgt spid="5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9" dur="1280"/>
                                            <p:tgtEl>
                                              <p:spTgt spid="5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1" dur="512" fill="hold"/>
                                            <p:tgtEl>
                                              <p:spTgt spid="55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1013" dur="1280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14" presetID="22" presetClass="entr" presetSubtype="2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16" dur="1280"/>
                                            <p:tgtEl>
                                              <p:spTgt spid="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8" dur="512" fill="hold"/>
                                            <p:tgtEl>
                                              <p:spTgt spid="5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9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1020" dur="1280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1" presetID="22" presetClass="entr" presetSubtype="4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3" dur="640"/>
                                            <p:tgtEl>
                                              <p:spTgt spid="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4" presetID="22" presetClass="entr" presetSubtype="4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10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6" dur="640"/>
                                            <p:tgtEl>
                                              <p:spTgt spid="5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28" dur="512" fill="hold"/>
                                            <p:tgtEl>
                                              <p:spTgt spid="55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9" presetID="0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1030" dur="1280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31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32" dur="512" fill="hold"/>
                                            <p:tgtEl>
                                              <p:spTgt spid="55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5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7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9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1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5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7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1048" dur="1280" fill="hold"/>
                                            <p:tgtEl>
                                              <p:spTgt spid="55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9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0" dur="1280"/>
                                            <p:tgtEl>
                                              <p:spTgt spid="5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1" dur="1" fill="hold">
                                              <p:stCondLst>
                                                <p:cond delay="1279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2" presetID="23" presetClass="entr" presetSubtype="16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10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4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5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6" presetID="1" presetClass="path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Motion origin="layout" path="M 0 -0.00046 C 0.14232 -0.00046 0.25833 0.20579 0.25833 0.46088 C 0.25833 0.71505 0.14232 0.92246 0 0.92246 C -0.14258 0.92246 -0.25833 0.71505 -0.25833 0.46088 C -0.25833 0.20579 -0.14258 -0.00046 0 -0.00046 Z " pathEditMode="fixed" rAng="0" ptsTypes="fffff">
                                          <p:cBhvr>
                                            <p:cTn id="1057" dur="1280" spd="-100000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8" presetID="21" presetClass="entr" presetSubtype="1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10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60" dur="1280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1" presetID="19" presetClass="exit" presetSubtype="1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62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3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4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5" presetID="6" presetClass="emph" presetSubtype="0" fill="hold" nodeType="withEffect">
                                      <p:stCondLst>
                                        <p:cond delay="11776"/>
                                      </p:stCondLst>
                                      <p:childTnLst>
                                        <p:animScale>
                                          <p:cBhvr>
                                            <p:cTn id="1066" dur="512" fill="hold"/>
                                            <p:tgtEl>
                                              <p:spTgt spid="55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7" presetID="6" presetClass="emph" presetSubtype="0" accel="5000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Scale>
                                          <p:cBhvr>
                                            <p:cTn id="1068" dur="2816" fill="hold"/>
                                            <p:tgtEl>
                                              <p:spTgt spid="557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9" presetID="10" presetClass="exit" presetSubtype="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0" dur="2816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1" dur="1" fill="hold">
                                              <p:stCondLst>
                                                <p:cond delay="2815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2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4" dur="320"/>
                                            <p:tgtEl>
                                              <p:spTgt spid="5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5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7" dur="320"/>
                                            <p:tgtEl>
                                              <p:spTgt spid="5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8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0" dur="320"/>
                                            <p:tgtEl>
                                              <p:spTgt spid="5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1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3" dur="320"/>
                                            <p:tgtEl>
                                              <p:spTgt spid="5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4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6" dur="320"/>
                                            <p:tgtEl>
                                              <p:spTgt spid="5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7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9" dur="320"/>
                                            <p:tgtEl>
                                              <p:spTgt spid="5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0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1" dur="13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57000" y="5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2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3" dur="13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67000" y="6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4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5" dur="13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79000" y="79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6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7" dur="13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73000" y="7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8" presetID="6" presetClass="emph" presetSubtype="0" fill="hold" grpId="4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9" dur="13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0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3.95833E-6 -0.00023 C 0.03138 -0.00394 0.10482 -0.01968 0.12982 -0.02917 C 0.15534 -0.03866 0.1642 -0.0338 0.19193 -0.06574 C 0.21967 -0.09769 0.26485 -0.19445 0.29649 -0.2206 C 0.32813 -0.24676 0.3586 -0.23172 0.38191 -0.22246 C 0.40521 -0.2132 0.42123 -0.19028 0.43633 -0.16459 C 0.45144 -0.13889 0.46927 -0.10718 0.47253 -0.06806 C 0.47579 -0.02894 0.48008 0.02801 0.45625 0.07037 C 0.43243 0.11273 0.40157 0.17963 0.32969 0.18657 C 0.17605 0.20115 0.08464 0.12453 0.05938 0.07963 C 0.02149 -0.00718 0.07904 -0.07176 0.1586 -0.09514 " pathEditMode="relative" rAng="0" ptsTypes="aaasaaaaaaa">
                                          <p:cBhvr>
                                            <p:cTn id="1101" dur="3328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0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2" presetID="6" presetClass="emph" presetSubtype="0" accel="50000" decel="50000" autoRev="1" fill="hold" grpId="3" nodeType="withEffect">
                                      <p:stCondLst>
                                        <p:cond delay="13824"/>
                                      </p:stCondLst>
                                      <p:childTnLst>
                                        <p:animScale>
                                          <p:cBhvr>
                                            <p:cTn id="1103" dur="1280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174000" y="174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78 -4.81481E-6 C -0.00885 0.03149 -0.01197 0.16297 -0.00898 0.19144 C -0.00598 0.21922 0.00612 0.24538 0.02616 0.24167 C 0.04621 0.23797 0.08435 0.20417 0.10465 0.19237 C 0.12469 0.17801 0.15073 0.16297 0.16179 0.16899 C 0.17298 0.17408 0.17533 0.20417 0.17559 0.21505 C 0.17572 0.22292 0.17493 0.23033 0.17246 0.24005 C 0.17012 0.24862 0.16556 0.25672 0.16166 0.26413 C 0.15736 0.27061 0.1506 0.27454 0.14747 0.27547 C 0.14422 0.27547 0.13797 0.27547 0.13172 0.27153 C 0.12561 0.26667 0.10309 0.23704 0.10048 0.20788 C 0.09788 0.17801 0.11025 0.09815 0.13927 0.072 C 0.16843 0.04561 0.27164 0.06227 0.30041 0.18172 C 0.32605 0.28033 0.32032 0.3125 0.31876 0.38982 " pathEditMode="relative" rAng="0" ptsTypes="AAAAAAAAAAAAAA">
                                          <p:cBhvr>
                                            <p:cTn id="1105" dur="3328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80" y="19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07" dur="1664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3.7037E-6 C -0.00743 -0.06666 -0.01263 -0.2949 -0.01224 -0.33773 C -0.01185 -0.37939 -0.00821 -0.43912 -0.00013 -0.4868 C 0.00781 -0.53402 0.04817 -0.6618 0.08606 -0.69027 C 0.12382 -0.71875 0.16888 -0.70254 0.19101 -0.68958 C 0.21302 -0.67685 0.22812 -0.65926 0.23984 -0.64768 C 0.2513 -0.63588 0.25338 -0.63055 0.26002 -0.6206 C 0.26666 -0.61064 0.27395 -0.59976 0.27994 -0.58796 C 0.28593 -0.57639 0.29166 -0.56458 0.29609 -0.55 C 0.30052 -0.53564 0.30208 -0.53148 0.30625 -0.50231 C 0.31041 -0.47338 0.31002 -0.42014 0.30677 -0.36805 C 0.30351 -0.3162 0.29869 -0.22152 0.26302 -0.18958 C 0.16797 -0.12731 0.09492 -0.19861 0.04648 -0.24051 C -0.00235 -0.28287 -0.04102 -0.34351 -0.06654 -0.39375 " pathEditMode="relative" rAng="0" ptsTypes="AAAAAAAAAAAAAA">
                                          <p:cBhvr>
                                            <p:cTn id="1109" dur="3328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01" y="-353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0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1" dur="1664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137000" y="13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2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8.33333E-7 3.33333E-6 C -0.0263 -0.00232 -0.11185 -0.00417 -0.13997 -0.00741 C -0.1681 -0.01088 -0.18008 -0.01135 -0.19739 -0.02292 C -0.21471 -0.03449 -0.26172 -0.0544 -0.2776 -0.12963 C -0.29349 -0.20486 -0.27461 -0.23033 -0.26042 -0.25348 C -0.24622 -0.27662 -0.23268 -0.27292 -0.22344 -0.27616 C -0.21406 -0.27917 -0.2112 -0.27709 -0.20417 -0.275 C -0.19779 -0.27338 -0.19075 -0.27037 -0.18437 -0.26736 C -0.17812 -0.26436 -0.17187 -0.26088 -0.16562 -0.25695 C -0.15937 -0.25301 -0.15911 -0.25463 -0.14713 -0.24398 C -0.13516 -0.23311 -0.11862 -0.2213 -0.09375 -0.1926 C -0.06888 -0.16389 -0.03893 -0.12523 -0.03008 -0.0551 C -0.01706 0.04027 -0.0845 0.14537 -0.12721 0.18703 C -0.16992 0.22824 -0.2276 0.20532 -0.25404 0.21018 " pathEditMode="relative" rAng="0" ptsTypes="AAAAAAAAAAAAAA">
                                          <p:cBhvr>
                                            <p:cTn id="1113" dur="3328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180" y="-32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2.59259E-6 C 0.0026 0.0426 0.00313 0.1257 0.00013 0.16019 C -0.00312 0.19375 -0.00417 0.20347 -0.01393 0.22871 C -0.02344 0.25394 -0.0474 0.28635 -0.06745 0.29097 C -0.08685 0.29537 -0.10247 0.2676 -0.11016 0.25278 C -0.11784 0.23773 -0.11927 0.21597 -0.1194 0.20278 C -0.11953 0.18982 -0.1181 0.18635 -0.11615 0.17871 C -0.11419 0.17107 -0.11094 0.16389 -0.10794 0.15741 C -0.10495 0.15047 -0.10221 0.14329 -0.09857 0.1382 C -0.09518 0.13218 -0.09075 0.12801 -0.08607 0.12454 C -0.08138 0.1206 -0.06276 0.11644 -0.04844 0.11991 C -0.03398 0.12338 -0.00234 0.14676 0.01823 0.18797 C 0.0388 0.2294 0.08151 0.32385 0.06758 0.4257 C 0.05495 0.50324 -0.00729 0.5 -0.03034 0.49792 " pathEditMode="relative" rAng="0" ptsTypes="AAAAAAAAAAAAAA">
                                          <p:cBhvr>
                                            <p:cTn id="1115" dur="3328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83" y="2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7" dur="1664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126000" y="12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52 -0.00023 C -0.01081 -0.03634 -0.04062 -0.14699 -0.05026 -0.18101 C -0.0612 -0.22569 -0.06198 -0.22546 -0.07018 -0.26713 C -0.07812 -0.30949 -0.08906 -0.36365 -0.09141 -0.42083 C -0.09414 -0.47824 -0.09101 -0.50393 -0.08281 -0.53217 C -0.07487 -0.56088 -0.06901 -0.56666 -0.06315 -0.57731 C -0.05742 -0.58726 -0.0526 -0.58958 -0.04726 -0.59444 C -0.04219 -0.59953 -0.03737 -0.60277 -0.03216 -0.60648 C -0.02682 -0.60972 -0.02331 -0.61365 -0.01588 -0.61458 C -0.00885 -0.61574 0.00104 -0.61736 0.01159 -0.6125 C 0.0224 -0.6074 0.03464 -0.6074 0.04792 -0.58449 C 0.0612 -0.56157 0.08789 -0.48495 0.06641 -0.40046 C 0.02018 -0.23009 -0.04062 -0.20601 -0.09023 -0.19236 C -0.13984 -0.1787 -0.20182 -0.25625 -0.22669 -0.28564 " pathEditMode="relative" rAng="0" ptsTypes="AAAAAAAAAAAAAA">
                                          <p:cBhvr>
                                            <p:cTn id="1119" dur="3328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565" y="-30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0" presetID="10" presetClass="entr" presetSubtype="0" fill="hold" grpId="1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set>
                                          <p:cBhvr>
                                            <p:cTn id="1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2" dur="128"/>
                                            <p:tgtEl>
                                              <p:spTgt spid="5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3" presetID="0" presetClass="path" presetSubtype="0" decel="50000" fill="hold" grpId="0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animMotion origin="layout" path="M -0.00039 -0.00046 C 0.00378 0.0088 0.0056 0.02547 0.0069 0.03403 C 0.00834 0.04236 0.00821 0.04537 0.00808 0.0507 C 0.00795 0.05602 0.00729 0.06297 0.00651 0.06806 C 0.00573 0.07338 0.00573 0.07547 0.00378 0.08264 C 0.00183 0.08982 -0.00351 0.11482 -0.01601 0.13287 C -0.02851 0.15116 -0.05833 0.19607 -0.10195 0.15718 C -0.14505 0.11852 -0.12591 -0.06226 -0.09075 -0.08171 C -0.0556 -0.10115 -0.01758 -0.04375 -0.01849 0.01482 " pathEditMode="relative" rAng="0" ptsTypes="AAAAAAAAA">
                                          <p:cBhvr>
                                            <p:cTn id="1124" dur="2688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85" y="4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5" presetID="10" presetClass="entr" presetSubtype="0" fill="hold" grpId="1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set>
                                          <p:cBhvr>
                                            <p:cTn id="1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7" dur="128"/>
                                            <p:tgtEl>
                                              <p:spTgt spid="5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8" presetID="0" presetClass="path" presetSubtype="0" decel="50000" fill="hold" grpId="0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animMotion origin="layout" path="M -2.91667E-6 -0.00069 C -0.00429 0.00232 -0.01627 0.00649 -0.022 0.01389 C -0.02799 0.0213 -0.02747 0.03033 -0.03099 0.0375 C -0.0345 0.04468 -0.03815 0.04815 -0.04205 0.05232 C -0.04609 0.05649 -0.05078 0.05996 -0.05508 0.06274 C -0.05989 0.06528 -0.06002 0.06806 -0.06927 0.06783 C -0.07864 0.0676 -0.0944 0.07385 -0.11119 0.06135 C -0.12812 0.04885 -0.15989 0.01389 -0.16119 -0.0375 C -0.1625 -0.08842 -0.08138 -0.20347 -0.03698 -0.15902 C 0.00716 -0.11458 -0.0375 -0.01273 -0.03815 0.02593 " pathEditMode="relative" rAng="0" ptsTypes="AAAAAAAAAA">
                                          <p:cBhvr>
                                            <p:cTn id="1129" dur="256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60" y="-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30" presetID="42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1586 -0.09514 L 0.24831 -0.0044 " pathEditMode="relative" rAng="0" ptsTypes="AA">
                                          <p:cBhvr>
                                            <p:cTn id="1131" dur="64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" y="45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2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31876 0.38982 L 0.12521 0.38519 " pathEditMode="relative" rAng="0" ptsTypes="AA">
                                          <p:cBhvr>
                                            <p:cTn id="1133" dur="64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684" y="-231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4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034 0.49792 L -0.13268 0.38681 " pathEditMode="relative" rAng="0" ptsTypes="AA">
                                          <p:cBhvr>
                                            <p:cTn id="1135" dur="640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6" presetID="63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6654 -0.39375 L 0.12565 -0.39375 " pathEditMode="relative" rAng="0" ptsTypes="AA">
                                          <p:cBhvr>
                                            <p:cTn id="1137" dur="640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6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8" presetID="6" presetClass="emph" presetSubtype="0" accel="50000" fill="hold" grpId="3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Scale>
                                          <p:cBhvr>
                                            <p:cTn id="1139" dur="640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0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267 -0.28565 L -0.13477 -0.39676 " pathEditMode="relative" rAng="0" ptsTypes="AA">
                                          <p:cBhvr>
                                            <p:cTn id="1141" dur="640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6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2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5404 0.21018 L -0.25677 0.00069 " pathEditMode="relative" rAng="0" ptsTypes="AA">
                                          <p:cBhvr>
                                            <p:cTn id="1143" dur="640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4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1849 0.01482 L -0.02057 0.2088 " pathEditMode="relative" rAng="0" ptsTypes="AA">
                                          <p:cBhvr>
                                            <p:cTn id="1145" dur="640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6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815 0.02593 L -0.13932 0.12431 " pathEditMode="relative" rAng="0" ptsTypes="AA">
                                          <p:cBhvr>
                                            <p:cTn id="1147" dur="64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49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3" grpId="0" bldLvl="0" animBg="1"/>
          <p:bldP spid="414" grpId="0" bldLvl="0" animBg="1"/>
          <p:bldP spid="415" grpId="0" bldLvl="0" animBg="1"/>
          <p:bldP spid="416" grpId="0" bldLvl="0" animBg="1"/>
          <p:bldP spid="559" grpId="0" bldLvl="0" animBg="1"/>
          <p:bldP spid="559" grpId="1" bldLvl="0" animBg="1"/>
          <p:bldP spid="559" grpId="2" bldLvl="0" animBg="1"/>
          <p:bldP spid="559" grpId="3" bldLvl="0" animBg="1"/>
          <p:bldP spid="559" grpId="4" bldLvl="0" animBg="1"/>
          <p:bldP spid="560" grpId="0" bldLvl="0" animBg="1"/>
          <p:bldP spid="560" grpId="1" bldLvl="0" animBg="1"/>
          <p:bldP spid="560" grpId="2" bldLvl="0" animBg="1"/>
          <p:bldP spid="560" grpId="3" bldLvl="0" animBg="1"/>
          <p:bldP spid="560" grpId="4" bldLvl="0" animBg="1"/>
          <p:bldP spid="561" grpId="0" bldLvl="0" animBg="1"/>
          <p:bldP spid="561" grpId="1" bldLvl="0" animBg="1"/>
          <p:bldP spid="561" grpId="2" bldLvl="0" animBg="1"/>
          <p:bldP spid="561" grpId="3" bldLvl="0" animBg="1"/>
          <p:bldP spid="561" grpId="4" bldLvl="0" animBg="1"/>
          <p:bldP spid="562" grpId="0" bldLvl="0" animBg="1"/>
          <p:bldP spid="562" grpId="1" bldLvl="0" animBg="1"/>
          <p:bldP spid="562" grpId="2" bldLvl="0" animBg="1"/>
          <p:bldP spid="562" grpId="3" bldLvl="0" animBg="1"/>
          <p:bldP spid="562" grpId="4" bldLvl="0" animBg="1"/>
          <p:bldP spid="563" grpId="0" bldLvl="0" animBg="1"/>
          <p:bldP spid="563" grpId="1" bldLvl="0" animBg="1"/>
          <p:bldP spid="563" grpId="2" bldLvl="0" animBg="1"/>
          <p:bldP spid="564" grpId="0" bldLvl="0" animBg="1"/>
          <p:bldP spid="564" grpId="1" bldLvl="0" animBg="1"/>
          <p:bldP spid="564" grpId="2" bldLvl="0" animBg="1"/>
          <p:bldP spid="565" grpId="0" bldLvl="0" animBg="1"/>
          <p:bldP spid="565" grpId="1" bldLvl="0" animBg="1"/>
          <p:bldP spid="565" grpId="2" bldLvl="0" animBg="1"/>
          <p:bldP spid="566" grpId="0" bldLvl="0" animBg="1"/>
          <p:bldP spid="566" grpId="1" bldLvl="0" animBg="1"/>
          <p:bldP spid="566" grpId="2" bldLvl="0" animBg="1"/>
          <p:bldP spid="566" grpId="3" bldLvl="0" animBg="1"/>
          <p:bldP spid="566" grpId="4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8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8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384"/>
                                            <p:tgtEl>
                                              <p:spTgt spid="4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1024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384"/>
                                            <p:tgtEl>
                                              <p:spTgt spid="4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0" presetClass="entr" presetSubtype="0" fill="hold" grpId="0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384"/>
                                            <p:tgtEl>
                                              <p:spTgt spid="4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grpId="0" nodeType="withEffect">
                                      <p:stCondLst>
                                        <p:cond delay="1536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384"/>
                                            <p:tgtEl>
                                              <p:spTgt spid="4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64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2.59259E-6 L -1.66667E-6 -0.55185 " pathEditMode="relative" rAng="0" ptsTypes="AA">
                                          <p:cBhvr>
                                            <p:cTn id="122" dur="1280" fill="hold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3" presetID="17" presetClass="entr" presetSubtype="4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2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29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0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35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2.59259E-6 L -0.31029 2.59259E-6 " pathEditMode="relative" rAng="0" ptsTypes="AA">
                                          <p:cBhvr>
                                            <p:cTn id="134" dur="1280" fill="hold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52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5" presetID="17" presetClass="entr" presetSubtype="2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41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2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42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-2.59259E-6 L 1.875E-6 0.55232 " pathEditMode="relative" rAng="0" ptsTypes="AA">
                                          <p:cBhvr>
                                            <p:cTn id="146" dur="1280" fill="hold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7" presetID="17" presetClass="entr" presetSubtype="1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47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3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4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63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-0.00023 L 0.31029 -0.00093 " pathEditMode="relative" rAng="0" ptsTypes="AA">
                                          <p:cBhvr>
                                            <p:cTn id="158" dur="128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9" presetID="17" presetClass="entr" presetSubtype="8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9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65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6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9" presetID="1" presetClass="entr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ccel="5000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3840" fill="hold"/>
                                            <p:tgtEl>
                                              <p:spTgt spid="417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10" presetClass="exit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4" dur="3840"/>
                                            <p:tgtEl>
                                              <p:spTgt spid="4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8" dur="256"/>
                                            <p:tgtEl>
                                              <p:spTgt spid="4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9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1" dur="256"/>
                                            <p:tgtEl>
                                              <p:spTgt spid="4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2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4" dur="256"/>
                                            <p:tgtEl>
                                              <p:spTgt spid="4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7" dur="256"/>
                                            <p:tgtEl>
                                              <p:spTgt spid="4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0" dur="1280"/>
                                            <p:tgtEl>
                                              <p:spTgt spid="4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64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1.04167E-6 -2.96296E-6 L -0.14323 -0.25277 " pathEditMode="relative" rAng="0" ptsTypes="AA">
                                          <p:cBhvr>
                                            <p:cTn id="192" dur="1280" fill="hold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1" y="-1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3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4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 0 L 0.2026 0 L 0.34479 -0.25278 " pathEditMode="relative" ptsTypes="AAA">
                                          <p:cBhvr>
                                            <p:cTn id="198" dur="1408" fill="hold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9" presetID="22" presetClass="entr" presetSubtype="8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1" dur="640"/>
                                            <p:tgtEl>
                                              <p:spTgt spid="4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22" presetClass="entr" presetSubtype="4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4" dur="640"/>
                                            <p:tgtEl>
                                              <p:spTgt spid="4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6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7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-2.08333E-7 -2.22222E-6 L -0.00013 -0.35764 L 0.1405 -0.60995 L 0.3457 -0.60995 " pathEditMode="relative" rAng="0" ptsTypes="AAAA">
                                          <p:cBhvr>
                                            <p:cTn id="210" dur="1152" fill="hold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3" y="-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1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3" dur="512"/>
                                            <p:tgtEl>
                                              <p:spTgt spid="4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22" presetClass="entr" presetSubtype="8" fill="hold" nodeType="withEffect">
                                      <p:stCondLst>
                                        <p:cond delay="3712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6" dur="384"/>
                                            <p:tgtEl>
                                              <p:spTgt spid="4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22" presetClass="entr" presetSubtype="8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9" dur="320"/>
                                            <p:tgtEl>
                                              <p:spTgt spid="4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1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0169 0.00093 L 0.14271 0.25341 L 0.14245 0.6111 " pathEditMode="relative" rAng="0" ptsTypes="AAA">
                                          <p:cBhvr>
                                            <p:cTn id="225" dur="1280" fill="hold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" y="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6" presetID="22" presetClass="entr" presetSubtype="1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8" dur="640"/>
                                            <p:tgtEl>
                                              <p:spTgt spid="4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22" presetClass="entr" presetSubtype="1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1" dur="640"/>
                                            <p:tgtEl>
                                              <p:spTgt spid="4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3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2" presetID="1" presetClass="entr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4" presetID="6" presetClass="emph" presetSubtype="0" accel="5000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Scale>
                                          <p:cBhvr>
                                            <p:cTn id="255" dur="3840" fill="hold"/>
                                            <p:tgtEl>
                                              <p:spTgt spid="430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6" presetID="10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7" dur="3840"/>
                                            <p:tgtEl>
                                              <p:spTgt spid="4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1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3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5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6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7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1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3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5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276" dur="1280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7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9" dur="1280"/>
                                            <p:tgtEl>
                                              <p:spTgt spid="4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0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1" dur="512" fill="hold"/>
                                            <p:tgtEl>
                                              <p:spTgt spid="43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2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283" dur="1280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6" dur="1280"/>
                                            <p:tgtEl>
                                              <p:spTgt spid="4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8" dur="512" fill="hold"/>
                                            <p:tgtEl>
                                              <p:spTgt spid="43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290" dur="1280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1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3" dur="1280"/>
                                            <p:tgtEl>
                                              <p:spTgt spid="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96" dur="1280"/>
                                            <p:tgtEl>
                                              <p:spTgt spid="4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98" dur="512" fill="hold"/>
                                            <p:tgtEl>
                                              <p:spTgt spid="43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300" dur="1280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1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302" dur="512" fill="hold"/>
                                            <p:tgtEl>
                                              <p:spTgt spid="43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3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5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9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1" presetID="1" presetClass="entr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3" presetID="6" presetClass="emph" presetSubtype="0" accel="5000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Scale>
                                          <p:cBhvr>
                                            <p:cTn id="314" dur="2560" fill="hold"/>
                                            <p:tgtEl>
                                              <p:spTgt spid="439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5" presetID="10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6" dur="2560"/>
                                            <p:tgtEl>
                                              <p:spTgt spid="4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8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0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1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2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6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8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9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0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2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3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4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6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7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8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339" dur="1280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2" dur="1280"/>
                                            <p:tgtEl>
                                              <p:spTgt spid="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44" dur="512" fill="hold"/>
                                            <p:tgtEl>
                                              <p:spTgt spid="44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346" dur="1280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7" presetID="22" presetClass="entr" presetSubtype="1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9" dur="1280"/>
                                            <p:tgtEl>
                                              <p:spTgt spid="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2" dur="1280"/>
                                            <p:tgtEl>
                                              <p:spTgt spid="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54" dur="512" fill="hold"/>
                                            <p:tgtEl>
                                              <p:spTgt spid="44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356" dur="1280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7" presetID="22" presetClass="entr" presetSubtype="2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9" dur="1280"/>
                                            <p:tgtEl>
                                              <p:spTgt spid="4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61" dur="512" fill="hold"/>
                                            <p:tgtEl>
                                              <p:spTgt spid="44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2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363" dur="1280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4" presetID="22" presetClass="entr" presetSubtype="4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6" dur="640"/>
                                            <p:tgtEl>
                                              <p:spTgt spid="4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7" presetID="22" presetClass="entr" presetSubtype="4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9" dur="640"/>
                                            <p:tgtEl>
                                              <p:spTgt spid="4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1" dur="512" fill="hold"/>
                                            <p:tgtEl>
                                              <p:spTgt spid="44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2" presetID="0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373" dur="1280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4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5" dur="512" fill="hold"/>
                                            <p:tgtEl>
                                              <p:spTgt spid="45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8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0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2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4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1" presetClass="entr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0" presetID="6" presetClass="emph" presetSubtype="0" accel="5000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391" dur="2560" fill="hold"/>
                                            <p:tgtEl>
                                              <p:spTgt spid="451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2" presetID="10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3" dur="2560"/>
                                            <p:tgtEl>
                                              <p:spTgt spid="4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5" presetID="23" presetClass="entr" presetSubtype="16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7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8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9" presetID="1" presetClass="pat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Motion origin="layout" path="M 0 -2.59259E-6 C -0.14232 -2.59259E-6 -0.25833 -0.20625 -0.25833 -0.46134 C -0.25833 -0.71551 -0.14232 -0.92268 0 -0.92268 C 0.14258 -0.92268 0.25833 -0.71551 0.25833 -0.46134 C 0.25833 -0.20625 0.14258 -2.59259E-6 0 -2.59259E-6 Z " pathEditMode="relative" rAng="10800000" ptsTypes="fffff">
                                          <p:cBhvr>
                                            <p:cTn id="400" dur="1920" spd="-100000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1" presetID="21" presetClass="entr" presetSubtype="1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3" dur="192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4" presetID="19" presetClass="exit" presetSubtype="1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05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6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8" presetID="8" presetClass="emp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409" dur="13" fill="hold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0" presetID="6" presetClass="emp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Scale>
                                          <p:cBhvr>
                                            <p:cTn id="411" dur="512" fill="hold"/>
                                            <p:tgtEl>
                                              <p:spTgt spid="4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2" presetID="6" presetClass="emph" presetSubtype="0" accel="5000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Scale>
                                          <p:cBhvr>
                                            <p:cTn id="413" dur="2560" fill="hold"/>
                                            <p:tgtEl>
                                              <p:spTgt spid="452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4" presetID="10" presetClass="exit" presetSubtype="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5" dur="256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7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9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0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1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3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4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5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7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8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9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1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2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2.5E-6 -7.40741E-7 L 0.14713 -0.26204 L 0.35625 -0.26157 L 0.50221 -7.40741E-7 " pathEditMode="relative" rAng="0" ptsTypes="AAAA">
                                          <p:cBhvr>
                                            <p:cTn id="434" dur="1344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1" y="-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5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7" dur="512"/>
                                            <p:tgtEl>
                                              <p:spTgt spid="4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8" presetID="22" presetClass="entr" presetSubtype="8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4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0" dur="384"/>
                                            <p:tgtEl>
                                              <p:spTgt spid="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1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4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3" dur="448"/>
                                            <p:tgtEl>
                                              <p:spTgt spid="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4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45" dur="512" fill="hold"/>
                                            <p:tgtEl>
                                              <p:spTgt spid="46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6" presetID="64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0.00093 L 0.00026 -0.36991 " pathEditMode="relative" rAng="0" ptsTypes="AA">
                                          <p:cBhvr>
                                            <p:cTn id="447" dur="1280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8" presetID="22" presetClass="entr" presetSubtype="4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0" dur="1280"/>
                                            <p:tgtEl>
                                              <p:spTgt spid="4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1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52" dur="512" fill="hold"/>
                                            <p:tgtEl>
                                              <p:spTgt spid="46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52 0.00069 L 0.14726 0.2618 " pathEditMode="relative" rAng="0" ptsTypes="AA">
                                          <p:cBhvr>
                                            <p:cTn id="454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3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5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14726 0.2618 L 0.35547 0.2625 " pathEditMode="relative" rAng="0" ptsTypes="AA">
                                          <p:cBhvr>
                                            <p:cTn id="456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7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9" dur="640"/>
                                            <p:tgtEl>
                                              <p:spTgt spid="4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0" presetID="22" presetClass="entr" presetSubtype="8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2" dur="640"/>
                                            <p:tgtEl>
                                              <p:spTgt spid="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3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64" dur="512" fill="hold"/>
                                            <p:tgtEl>
                                              <p:spTgt spid="46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5" presetID="42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-0.0007 L 0.00026 0.3706 " pathEditMode="relative" rAng="0" ptsTypes="AA">
                                          <p:cBhvr>
                                            <p:cTn id="466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7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00026 0.37061 L -0.14726 0.63288 " pathEditMode="relative" rAng="0" ptsTypes="AA">
                                          <p:cBhvr>
                                            <p:cTn id="468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4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9" presetID="22" presetClass="entr" presetSubtype="1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1" dur="640"/>
                                            <p:tgtEl>
                                              <p:spTgt spid="4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2" presetID="22" presetClass="entr" presetSubtype="1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4" dur="640"/>
                                            <p:tgtEl>
                                              <p:spTgt spid="4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5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76" dur="512" fill="hold"/>
                                            <p:tgtEl>
                                              <p:spTgt spid="46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3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5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3" presetID="1" presetClass="entr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5" presetID="6" presetClass="emph" presetSubtype="0" accel="5000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496" dur="2560" fill="hold"/>
                                            <p:tgtEl>
                                              <p:spTgt spid="46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7" presetID="10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8" dur="2560"/>
                                            <p:tgtEl>
                                              <p:spTgt spid="4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9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0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2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3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4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6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7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8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0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1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2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4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5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6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8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9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0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5E-6 -3.33333E-6 L 5E-6 -0.4787 " pathEditMode="relative" rAng="0" ptsTypes="AA">
                                          <p:cBhvr>
                                            <p:cTn id="521" dur="1280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24" dur="1280"/>
                                            <p:tgtEl>
                                              <p:spTgt spid="4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26" dur="512" fill="hold"/>
                                            <p:tgtEl>
                                              <p:spTgt spid="47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4.16667E-7 -2.59259E-6 L -0.22213 0.21227 " pathEditMode="relative" rAng="0" ptsTypes="AA">
                                          <p:cBhvr>
                                            <p:cTn id="528" dur="1280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9" presetID="22" presetClass="entr" presetSubtype="2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1" dur="1280"/>
                                            <p:tgtEl>
                                              <p:spTgt spid="4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4" dur="1280"/>
                                            <p:tgtEl>
                                              <p:spTgt spid="4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36" dur="512" fill="hold"/>
                                            <p:tgtEl>
                                              <p:spTgt spid="47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0.00039 0.00185 L -0.22096 -0.21207 " pathEditMode="relative" rAng="0" ptsTypes="AA">
                                          <p:cBhvr>
                                            <p:cTn id="538" dur="1280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-1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9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0" dur="512" fill="hold"/>
                                            <p:tgtEl>
                                              <p:spTgt spid="47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1" presetID="42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3.95833E-6 -3.7037E-6 L 0.00052 0.47871 " pathEditMode="relative" rAng="0" ptsTypes="AA">
                                          <p:cBhvr>
                                            <p:cTn id="542" dur="1280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3" presetID="22" presetClass="entr" presetSubtype="1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5" dur="1280"/>
                                            <p:tgtEl>
                                              <p:spTgt spid="4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6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7" dur="512" fill="hold"/>
                                            <p:tgtEl>
                                              <p:spTgt spid="47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8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3.54167E-6 -3.33333E-6 L 0.22083 0.21088 " pathEditMode="relative" rAng="0" ptsTypes="AA">
                                          <p:cBhvr>
                                            <p:cTn id="549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0" y="1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0" presetID="63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0.22083 0.21088 L 0.44257 -0.00115 " pathEditMode="relative" rAng="0" ptsTypes="AA">
                                          <p:cBhvr>
                                            <p:cTn id="551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" y="-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2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4" dur="640"/>
                                            <p:tgtEl>
                                              <p:spTgt spid="4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7" dur="640"/>
                                            <p:tgtEl>
                                              <p:spTgt spid="4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8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59" dur="512" fill="hold"/>
                                            <p:tgtEl>
                                              <p:spTgt spid="47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2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4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6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8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2" presetID="1" presetClass="entr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4" presetID="6" presetClass="emph" presetSubtype="0" accel="5000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Scale>
                                          <p:cBhvr>
                                            <p:cTn id="575" dur="2048" fill="hold"/>
                                            <p:tgtEl>
                                              <p:spTgt spid="478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6" presetID="10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7" dur="2048"/>
                                            <p:tgtEl>
                                              <p:spTgt spid="47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8" dur="1" fill="hold">
                                              <p:stCondLst>
                                                <p:cond delay="2047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9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1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2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3" presetID="23" presetClass="entr" presetSubtype="16" fill="hold" nodeType="withEffect">
                                      <p:stCondLst>
                                        <p:cond delay="5888"/>
                                      </p:stCondLst>
                                      <p:childTnLst>
                                        <p:set>
                                          <p:cBhvr>
                                            <p:cTn id="5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5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6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7" presetID="23" presetClass="entr" presetSubtype="16" fill="hold" nodeType="withEffect">
                                      <p:stCondLst>
                                        <p:cond delay="6272"/>
                                      </p:stCondLst>
                                      <p:childTnLst>
                                        <p:set>
                                          <p:cBhvr>
                                            <p:cTn id="5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9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0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1" presetID="23" presetClass="entr" presetSubtype="16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5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3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4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5" presetID="63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0.00039 4.44444E-6 L 0.53724 4.44444E-6 " pathEditMode="relative" rAng="0" ptsTypes="AA">
                                          <p:cBhvr>
                                            <p:cTn id="596" dur="1920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7" presetID="64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4.44444E-6 L 4.16667E-7 -0.57454 " pathEditMode="relative" rAng="0" ptsTypes="AA">
                                          <p:cBhvr>
                                            <p:cTn id="598" dur="1920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9" presetID="35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-0.00023 L -0.5375 -0.00023 " pathEditMode="relative" rAng="0" ptsTypes="AA">
                                          <p:cBhvr>
                                            <p:cTn id="600" dur="1920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1" presetID="42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-0.00026 -0.0007 L -0.00026 0.5743 " pathEditMode="relative" rAng="0" ptsTypes="AA">
                                          <p:cBhvr>
                                            <p:cTn id="602" dur="1920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3" presetID="22" presetClass="entr" presetSubtype="8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5" dur="1920"/>
                                            <p:tgtEl>
                                              <p:spTgt spid="4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6" presetID="22" presetClass="entr" presetSubtype="4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8" dur="1920"/>
                                            <p:tgtEl>
                                              <p:spTgt spid="4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9" presetID="22" presetClass="entr" presetSubtype="2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11" dur="1920"/>
                                            <p:tgtEl>
                                              <p:spTgt spid="4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2" presetID="22" presetClass="entr" presetSubtype="1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4" dur="1920"/>
                                            <p:tgtEl>
                                              <p:spTgt spid="4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5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6" dur="512" fill="hold"/>
                                            <p:tgtEl>
                                              <p:spTgt spid="48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7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8" dur="512" fill="hold"/>
                                            <p:tgtEl>
                                              <p:spTgt spid="49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9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0" dur="512" fill="hold"/>
                                            <p:tgtEl>
                                              <p:spTgt spid="49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1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2" dur="512" fill="hold"/>
                                            <p:tgtEl>
                                              <p:spTgt spid="49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3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5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7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9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1" presetID="1" presetClass="entr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3" presetID="6" presetClass="emph" presetSubtype="0" accel="5000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Scale>
                                          <p:cBhvr>
                                            <p:cTn id="634" dur="3200" fill="hold"/>
                                            <p:tgtEl>
                                              <p:spTgt spid="493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5" presetID="10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6" dur="3200"/>
                                            <p:tgtEl>
                                              <p:spTgt spid="4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7" dur="1" fill="hold">
                                              <p:stCondLst>
                                                <p:cond delay="3199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8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0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1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2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4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5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6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8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9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0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2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3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4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655" dur="1664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6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3.54167E-6 2.96296E-6 L 0.24167 -0.4301 " pathEditMode="relative" rAng="0" ptsTypes="AA">
                                          <p:cBhvr>
                                            <p:cTn id="657" dur="1664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" y="-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8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3.95833E-6 0 L -0.24141 0.42917 " pathEditMode="relative" rAng="0" ptsTypes="AA">
                                          <p:cBhvr>
                                            <p:cTn id="659" dur="1664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" y="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0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661" dur="1664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2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4" dur="1664"/>
                                            <p:tgtEl>
                                              <p:spTgt spid="4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7" dur="1664"/>
                                            <p:tgtEl>
                                              <p:spTgt spid="4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8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0" dur="1664"/>
                                            <p:tgtEl>
                                              <p:spTgt spid="4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1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3" dur="1664"/>
                                            <p:tgtEl>
                                              <p:spTgt spid="4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4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5" dur="512" fill="hold"/>
                                            <p:tgtEl>
                                              <p:spTgt spid="49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6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7" dur="512" fill="hold"/>
                                            <p:tgtEl>
                                              <p:spTgt spid="49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8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9" dur="512" fill="hold"/>
                                            <p:tgtEl>
                                              <p:spTgt spid="50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0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81" dur="512" fill="hold"/>
                                            <p:tgtEl>
                                              <p:spTgt spid="50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2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4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6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8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0" presetID="1" presetClass="entr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2" presetID="6" presetClass="emph" presetSubtype="0" accel="5000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Scale>
                                          <p:cBhvr>
                                            <p:cTn id="693" dur="2560" fill="hold"/>
                                            <p:tgtEl>
                                              <p:spTgt spid="502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4" presetID="10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5" dur="2560"/>
                                            <p:tgtEl>
                                              <p:spTgt spid="5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7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6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9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0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1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3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4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5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7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8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9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1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2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3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5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6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7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718" dur="1280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9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720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1" presetID="42" presetClass="path" presetSubtype="0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animMotion origin="layout" path="M -0.09974 0.35394 L 0.00026 0.71019 " pathEditMode="relative" rAng="0" ptsTypes="AA">
                                          <p:cBhvr>
                                            <p:cTn id="722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3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0.00026 0.00069 L -0.1 -0.35625 " pathEditMode="relative" rAng="0" ptsTypes="AA">
                                          <p:cBhvr>
                                            <p:cTn id="724" dur="1280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-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5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726" dur="1280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7" presetID="0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0.00052 -0.00023 L 0.09961 -0.35348 " pathEditMode="relative" rAng="0" ptsTypes="AA">
                                          <p:cBhvr>
                                            <p:cTn id="728" dur="1280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9" presetID="22" presetClass="entr" presetSubtype="8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1" dur="1280"/>
                                            <p:tgtEl>
                                              <p:spTgt spid="5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2" presetID="22" presetClass="entr" presetSubtype="1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34" dur="640"/>
                                            <p:tgtEl>
                                              <p:spTgt spid="5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5" presetID="22" presetClass="entr" presetSubtype="8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set>
                                          <p:cBhvr>
                                            <p:cTn id="7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7" dur="640"/>
                                            <p:tgtEl>
                                              <p:spTgt spid="5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8" presetID="22" presetClass="entr" presetSubtype="2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0" dur="1280"/>
                                            <p:tgtEl>
                                              <p:spTgt spid="5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1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3" dur="1280"/>
                                            <p:tgtEl>
                                              <p:spTgt spid="5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4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6" dur="1280"/>
                                            <p:tgtEl>
                                              <p:spTgt spid="5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7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48" dur="512" fill="hold"/>
                                            <p:tgtEl>
                                              <p:spTgt spid="50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9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0" dur="512" fill="hold"/>
                                            <p:tgtEl>
                                              <p:spTgt spid="51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1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2" dur="512" fill="hold"/>
                                            <p:tgtEl>
                                              <p:spTgt spid="51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3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4" dur="512" fill="hold"/>
                                            <p:tgtEl>
                                              <p:spTgt spid="51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5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6" dur="512" fill="hold"/>
                                            <p:tgtEl>
                                              <p:spTgt spid="51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9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1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3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5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9" presetID="1" presetClass="entr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1" presetID="6" presetClass="emph" presetSubtype="0" accel="5000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Scale>
                                          <p:cBhvr>
                                            <p:cTn id="772" dur="2560" fill="hold"/>
                                            <p:tgtEl>
                                              <p:spTgt spid="51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3" presetID="10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4" dur="2560"/>
                                            <p:tgtEl>
                                              <p:spTgt spid="5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5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6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8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9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0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2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3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4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6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7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8" presetID="63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.1431 -0.25371 " pathEditMode="relative" rAng="0" ptsTypes="AA">
                                          <p:cBhvr>
                                            <p:cTn id="78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-1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0" presetID="22" presetClass="entr" presetSubtype="8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7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2" dur="384"/>
                                            <p:tgtEl>
                                              <p:spTgt spid="5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3" presetID="63" presetClass="path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Motion origin="layout" path="M 0.1431 -0.25371 L 0.3444 -0.25371 " pathEditMode="relative" rAng="0" ptsTypes="AA">
                                          <p:cBhvr>
                                            <p:cTn id="79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5" presetID="22" presetClass="entr" presetSubtype="8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7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7" dur="384"/>
                                            <p:tgtEl>
                                              <p:spTgt spid="5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8" presetID="42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.3444 -0.25371 L 0.48633 -0.0007 " pathEditMode="relative" rAng="0" ptsTypes="AA">
                                          <p:cBhvr>
                                            <p:cTn id="79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0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2" dur="384"/>
                                            <p:tgtEl>
                                              <p:spTgt spid="5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3" presetID="42" presetClass="path" presetSubtype="0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animMotion origin="layout" path="M 0.48633 -0.0007 L 0.48633 0.35764 " pathEditMode="relative" rAng="0" ptsTypes="AA">
                                          <p:cBhvr>
                                            <p:cTn id="80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5" presetID="22" presetClass="entr" presetSubtype="1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set>
                                          <p:cBhvr>
                                            <p:cTn id="8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07" dur="384"/>
                                            <p:tgtEl>
                                              <p:spTgt spid="5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 0.35741 " pathEditMode="relative" rAng="0" ptsTypes="AA">
                                          <p:cBhvr>
                                            <p:cTn id="809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2" dur="768"/>
                                            <p:tgtEl>
                                              <p:spTgt spid="5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 0.35741 L 0.14193 0.61018 " pathEditMode="relative" rAng="0" ptsTypes="AA">
                                          <p:cBhvr>
                                            <p:cTn id="814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5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7" dur="768"/>
                                            <p:tgtEl>
                                              <p:spTgt spid="5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2.08333E-6 0.0007 L -0.1418 0.25347 " pathEditMode="relative" rAng="0" ptsTypes="AA">
                                          <p:cBhvr>
                                            <p:cTn id="819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22" dur="768"/>
                                            <p:tgtEl>
                                              <p:spTgt spid="5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-0.1418 0.25347 L -0.34388 0.25324 " pathEditMode="relative" rAng="0" ptsTypes="AA">
                                          <p:cBhvr>
                                            <p:cTn id="824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5" presetID="22" presetClass="entr" presetSubtype="2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27" dur="768"/>
                                            <p:tgtEl>
                                              <p:spTgt spid="5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8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29" dur="512" fill="hold"/>
                                            <p:tgtEl>
                                              <p:spTgt spid="52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1" dur="512" fill="hold"/>
                                            <p:tgtEl>
                                              <p:spTgt spid="52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2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3" dur="512" fill="hold"/>
                                            <p:tgtEl>
                                              <p:spTgt spid="52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0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2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0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2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853" dur="2560" fill="hold"/>
                                            <p:tgtEl>
                                              <p:spTgt spid="52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4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5" dur="2560"/>
                                            <p:tgtEl>
                                              <p:spTgt spid="5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7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9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0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1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3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4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5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7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8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9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1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2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3" presetID="64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0.00047 L 2.77556E-17 -0.57384 " pathEditMode="relative" rAng="0" ptsTypes="AA">
                                          <p:cBhvr>
                                            <p:cTn id="874" dur="1280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5" presetID="35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08333E-7 -2.96296E-6 L -0.53763 -2.96296E-6 " pathEditMode="relative" rAng="0" ptsTypes="AA">
                                          <p:cBhvr>
                                            <p:cTn id="876" dur="1280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7" presetID="42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0.00013 0.00046 L 0.00013 0.57546 " pathEditMode="relative" rAng="0" ptsTypes="AA">
                                          <p:cBhvr>
                                            <p:cTn id="878" dur="1280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9" presetID="63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-2.96296E-6 L 0.53737 -2.96296E-6 " pathEditMode="relative" rAng="0" ptsTypes="AA">
                                          <p:cBhvr>
                                            <p:cTn id="880" dur="1280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1" presetID="22" presetClass="entr" presetSubtype="2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3" dur="1280"/>
                                            <p:tgtEl>
                                              <p:spTgt spid="5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4" presetID="22" presetClass="entr" presetSubtype="1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6" dur="1280"/>
                                            <p:tgtEl>
                                              <p:spTgt spid="5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7" presetID="22" presetClass="entr" presetSubtype="8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9" dur="1280"/>
                                            <p:tgtEl>
                                              <p:spTgt spid="5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0" presetID="22" presetClass="entr" presetSubtype="4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92" dur="1280"/>
                                            <p:tgtEl>
                                              <p:spTgt spid="5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3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4" dur="512" fill="hold"/>
                                            <p:tgtEl>
                                              <p:spTgt spid="53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5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6" dur="512" fill="hold"/>
                                            <p:tgtEl>
                                              <p:spTgt spid="53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7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8" dur="512" fill="hold"/>
                                            <p:tgtEl>
                                              <p:spTgt spid="53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9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900" dur="512" fill="hold"/>
                                            <p:tgtEl>
                                              <p:spTgt spid="53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1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3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5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7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9" presetID="1" presetClass="entr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1" presetID="6" presetClass="emph" presetSubtype="0" accel="5000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Scale>
                                          <p:cBhvr>
                                            <p:cTn id="912" dur="2304" fill="hold"/>
                                            <p:tgtEl>
                                              <p:spTgt spid="535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3" presetID="10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4" dur="2304"/>
                                            <p:tgtEl>
                                              <p:spTgt spid="5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5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6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8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9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0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2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3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4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6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7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8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0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1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933" dur="1280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6" dur="1280"/>
                                            <p:tgtEl>
                                              <p:spTgt spid="5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938" dur="1280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41" dur="1280"/>
                                            <p:tgtEl>
                                              <p:spTgt spid="5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943" dur="1280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6" dur="1280"/>
                                            <p:tgtEl>
                                              <p:spTgt spid="5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948" dur="1280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1" dur="1280"/>
                                            <p:tgtEl>
                                              <p:spTgt spid="5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2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3" dur="512" fill="hold"/>
                                            <p:tgtEl>
                                              <p:spTgt spid="54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4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5" dur="512" fill="hold"/>
                                            <p:tgtEl>
                                              <p:spTgt spid="54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6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7" dur="512" fill="hold"/>
                                            <p:tgtEl>
                                              <p:spTgt spid="54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8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9" dur="512" fill="hold"/>
                                            <p:tgtEl>
                                              <p:spTgt spid="54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0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2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4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6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8" presetID="1" presetClass="entr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0" presetID="6" presetClass="emph" presetSubtype="0" accel="5000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Scale>
                                          <p:cBhvr>
                                            <p:cTn id="971" dur="2304" fill="hold"/>
                                            <p:tgtEl>
                                              <p:spTgt spid="54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2" presetID="10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3" dur="2304"/>
                                            <p:tgtEl>
                                              <p:spTgt spid="5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4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5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7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8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9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1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2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3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5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6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7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9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0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1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3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4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5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996" dur="1280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9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9" dur="1280"/>
                                            <p:tgtEl>
                                              <p:spTgt spid="5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01" dur="512" fill="hold"/>
                                            <p:tgtEl>
                                              <p:spTgt spid="55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1003" dur="1280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4" presetID="22" presetClass="entr" presetSubtype="1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6" dur="1280"/>
                                            <p:tgtEl>
                                              <p:spTgt spid="5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9" dur="1280"/>
                                            <p:tgtEl>
                                              <p:spTgt spid="5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1" dur="512" fill="hold"/>
                                            <p:tgtEl>
                                              <p:spTgt spid="55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1013" dur="1280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14" presetID="22" presetClass="entr" presetSubtype="2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16" dur="1280"/>
                                            <p:tgtEl>
                                              <p:spTgt spid="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8" dur="512" fill="hold"/>
                                            <p:tgtEl>
                                              <p:spTgt spid="5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9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1020" dur="1280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1" presetID="22" presetClass="entr" presetSubtype="4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3" dur="640"/>
                                            <p:tgtEl>
                                              <p:spTgt spid="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4" presetID="22" presetClass="entr" presetSubtype="4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10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6" dur="640"/>
                                            <p:tgtEl>
                                              <p:spTgt spid="5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28" dur="512" fill="hold"/>
                                            <p:tgtEl>
                                              <p:spTgt spid="55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9" presetID="0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1030" dur="1280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31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32" dur="512" fill="hold"/>
                                            <p:tgtEl>
                                              <p:spTgt spid="55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5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7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9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1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5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7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1048" dur="1280" fill="hold"/>
                                            <p:tgtEl>
                                              <p:spTgt spid="55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9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0" dur="1280"/>
                                            <p:tgtEl>
                                              <p:spTgt spid="5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1" dur="1" fill="hold">
                                              <p:stCondLst>
                                                <p:cond delay="1279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2" presetID="23" presetClass="entr" presetSubtype="16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10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4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5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6" presetID="1" presetClass="path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Motion origin="layout" path="M 0 -0.00046 C 0.14232 -0.00046 0.25833 0.20579 0.25833 0.46088 C 0.25833 0.71505 0.14232 0.92246 0 0.92246 C -0.14258 0.92246 -0.25833 0.71505 -0.25833 0.46088 C -0.25833 0.20579 -0.14258 -0.00046 0 -0.00046 Z " pathEditMode="fixed" rAng="0" ptsTypes="fffff">
                                          <p:cBhvr>
                                            <p:cTn id="1057" dur="1280" spd="-100000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8" presetID="21" presetClass="entr" presetSubtype="1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10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60" dur="1280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1" presetID="19" presetClass="exit" presetSubtype="1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62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3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4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5" presetID="6" presetClass="emph" presetSubtype="0" fill="hold" nodeType="withEffect">
                                      <p:stCondLst>
                                        <p:cond delay="11776"/>
                                      </p:stCondLst>
                                      <p:childTnLst>
                                        <p:animScale>
                                          <p:cBhvr>
                                            <p:cTn id="1066" dur="512" fill="hold"/>
                                            <p:tgtEl>
                                              <p:spTgt spid="55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7" presetID="6" presetClass="emph" presetSubtype="0" accel="5000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Scale>
                                          <p:cBhvr>
                                            <p:cTn id="1068" dur="2816" fill="hold"/>
                                            <p:tgtEl>
                                              <p:spTgt spid="557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9" presetID="10" presetClass="exit" presetSubtype="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0" dur="2816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1" dur="1" fill="hold">
                                              <p:stCondLst>
                                                <p:cond delay="2815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2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4" dur="320"/>
                                            <p:tgtEl>
                                              <p:spTgt spid="5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5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7" dur="320"/>
                                            <p:tgtEl>
                                              <p:spTgt spid="5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8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0" dur="320"/>
                                            <p:tgtEl>
                                              <p:spTgt spid="5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1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3" dur="320"/>
                                            <p:tgtEl>
                                              <p:spTgt spid="5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4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6" dur="320"/>
                                            <p:tgtEl>
                                              <p:spTgt spid="5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7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9" dur="320"/>
                                            <p:tgtEl>
                                              <p:spTgt spid="5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0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1" dur="13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57000" y="5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2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3" dur="13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67000" y="6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4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5" dur="13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79000" y="79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6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7" dur="13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73000" y="7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8" presetID="6" presetClass="emph" presetSubtype="0" fill="hold" grpId="4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9" dur="13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0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3.95833E-6 -0.00023 C 0.03138 -0.00394 0.10482 -0.01968 0.12982 -0.02917 C 0.15534 -0.03866 0.1642 -0.0338 0.19193 -0.06574 C 0.21967 -0.09769 0.26485 -0.19445 0.29649 -0.2206 C 0.32813 -0.24676 0.3586 -0.23172 0.38191 -0.22246 C 0.40521 -0.2132 0.42123 -0.19028 0.43633 -0.16459 C 0.45144 -0.13889 0.46927 -0.10718 0.47253 -0.06806 C 0.47579 -0.02894 0.48008 0.02801 0.45625 0.07037 C 0.43243 0.11273 0.40157 0.17963 0.32969 0.18657 C 0.17605 0.20115 0.08464 0.12453 0.05938 0.07963 C 0.02149 -0.00718 0.07904 -0.07176 0.1586 -0.09514 " pathEditMode="relative" rAng="0" ptsTypes="aaasaaaaaaa">
                                          <p:cBhvr>
                                            <p:cTn id="1101" dur="3328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0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2" presetID="6" presetClass="emph" presetSubtype="0" accel="50000" decel="50000" autoRev="1" fill="hold" grpId="3" nodeType="withEffect">
                                      <p:stCondLst>
                                        <p:cond delay="13824"/>
                                      </p:stCondLst>
                                      <p:childTnLst>
                                        <p:animScale>
                                          <p:cBhvr>
                                            <p:cTn id="1103" dur="1280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174000" y="174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78 -4.81481E-6 C -0.00885 0.03149 -0.01197 0.16297 -0.00898 0.19144 C -0.00598 0.21922 0.00612 0.24538 0.02616 0.24167 C 0.04621 0.23797 0.08435 0.20417 0.10465 0.19237 C 0.12469 0.17801 0.15073 0.16297 0.16179 0.16899 C 0.17298 0.17408 0.17533 0.20417 0.17559 0.21505 C 0.17572 0.22292 0.17493 0.23033 0.17246 0.24005 C 0.17012 0.24862 0.16556 0.25672 0.16166 0.26413 C 0.15736 0.27061 0.1506 0.27454 0.14747 0.27547 C 0.14422 0.27547 0.13797 0.27547 0.13172 0.27153 C 0.12561 0.26667 0.10309 0.23704 0.10048 0.20788 C 0.09788 0.17801 0.11025 0.09815 0.13927 0.072 C 0.16843 0.04561 0.27164 0.06227 0.30041 0.18172 C 0.32605 0.28033 0.32032 0.3125 0.31876 0.38982 " pathEditMode="relative" rAng="0" ptsTypes="AAAAAAAAAAAAAA">
                                          <p:cBhvr>
                                            <p:cTn id="1105" dur="3328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80" y="19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07" dur="1664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3.7037E-6 C -0.00743 -0.06666 -0.01263 -0.2949 -0.01224 -0.33773 C -0.01185 -0.37939 -0.00821 -0.43912 -0.00013 -0.4868 C 0.00781 -0.53402 0.04817 -0.6618 0.08606 -0.69027 C 0.12382 -0.71875 0.16888 -0.70254 0.19101 -0.68958 C 0.21302 -0.67685 0.22812 -0.65926 0.23984 -0.64768 C 0.2513 -0.63588 0.25338 -0.63055 0.26002 -0.6206 C 0.26666 -0.61064 0.27395 -0.59976 0.27994 -0.58796 C 0.28593 -0.57639 0.29166 -0.56458 0.29609 -0.55 C 0.30052 -0.53564 0.30208 -0.53148 0.30625 -0.50231 C 0.31041 -0.47338 0.31002 -0.42014 0.30677 -0.36805 C 0.30351 -0.3162 0.29869 -0.22152 0.26302 -0.18958 C 0.16797 -0.12731 0.09492 -0.19861 0.04648 -0.24051 C -0.00235 -0.28287 -0.04102 -0.34351 -0.06654 -0.39375 " pathEditMode="relative" rAng="0" ptsTypes="AAAAAAAAAAAAAA">
                                          <p:cBhvr>
                                            <p:cTn id="1109" dur="3328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01" y="-353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0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1" dur="1664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137000" y="13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2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8.33333E-7 3.33333E-6 C -0.0263 -0.00232 -0.11185 -0.00417 -0.13997 -0.00741 C -0.1681 -0.01088 -0.18008 -0.01135 -0.19739 -0.02292 C -0.21471 -0.03449 -0.26172 -0.0544 -0.2776 -0.12963 C -0.29349 -0.20486 -0.27461 -0.23033 -0.26042 -0.25348 C -0.24622 -0.27662 -0.23268 -0.27292 -0.22344 -0.27616 C -0.21406 -0.27917 -0.2112 -0.27709 -0.20417 -0.275 C -0.19779 -0.27338 -0.19075 -0.27037 -0.18437 -0.26736 C -0.17812 -0.26436 -0.17187 -0.26088 -0.16562 -0.25695 C -0.15937 -0.25301 -0.15911 -0.25463 -0.14713 -0.24398 C -0.13516 -0.23311 -0.11862 -0.2213 -0.09375 -0.1926 C -0.06888 -0.16389 -0.03893 -0.12523 -0.03008 -0.0551 C -0.01706 0.04027 -0.0845 0.14537 -0.12721 0.18703 C -0.16992 0.22824 -0.2276 0.20532 -0.25404 0.21018 " pathEditMode="relative" rAng="0" ptsTypes="AAAAAAAAAAAAAA">
                                          <p:cBhvr>
                                            <p:cTn id="1113" dur="3328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180" y="-32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2.59259E-6 C 0.0026 0.0426 0.00313 0.1257 0.00013 0.16019 C -0.00312 0.19375 -0.00417 0.20347 -0.01393 0.22871 C -0.02344 0.25394 -0.0474 0.28635 -0.06745 0.29097 C -0.08685 0.29537 -0.10247 0.2676 -0.11016 0.25278 C -0.11784 0.23773 -0.11927 0.21597 -0.1194 0.20278 C -0.11953 0.18982 -0.1181 0.18635 -0.11615 0.17871 C -0.11419 0.17107 -0.11094 0.16389 -0.10794 0.15741 C -0.10495 0.15047 -0.10221 0.14329 -0.09857 0.1382 C -0.09518 0.13218 -0.09075 0.12801 -0.08607 0.12454 C -0.08138 0.1206 -0.06276 0.11644 -0.04844 0.11991 C -0.03398 0.12338 -0.00234 0.14676 0.01823 0.18797 C 0.0388 0.2294 0.08151 0.32385 0.06758 0.4257 C 0.05495 0.50324 -0.00729 0.5 -0.03034 0.49792 " pathEditMode="relative" rAng="0" ptsTypes="AAAAAAAAAAAAAA">
                                          <p:cBhvr>
                                            <p:cTn id="1115" dur="3328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83" y="2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7" dur="1664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126000" y="12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52 -0.00023 C -0.01081 -0.03634 -0.04062 -0.14699 -0.05026 -0.18101 C -0.0612 -0.22569 -0.06198 -0.22546 -0.07018 -0.26713 C -0.07812 -0.30949 -0.08906 -0.36365 -0.09141 -0.42083 C -0.09414 -0.47824 -0.09101 -0.50393 -0.08281 -0.53217 C -0.07487 -0.56088 -0.06901 -0.56666 -0.06315 -0.57731 C -0.05742 -0.58726 -0.0526 -0.58958 -0.04726 -0.59444 C -0.04219 -0.59953 -0.03737 -0.60277 -0.03216 -0.60648 C -0.02682 -0.60972 -0.02331 -0.61365 -0.01588 -0.61458 C -0.00885 -0.61574 0.00104 -0.61736 0.01159 -0.6125 C 0.0224 -0.6074 0.03464 -0.6074 0.04792 -0.58449 C 0.0612 -0.56157 0.08789 -0.48495 0.06641 -0.40046 C 0.02018 -0.23009 -0.04062 -0.20601 -0.09023 -0.19236 C -0.13984 -0.1787 -0.20182 -0.25625 -0.22669 -0.28564 " pathEditMode="relative" rAng="0" ptsTypes="AAAAAAAAAAAAAA">
                                          <p:cBhvr>
                                            <p:cTn id="1119" dur="3328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565" y="-30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0" presetID="10" presetClass="entr" presetSubtype="0" fill="hold" grpId="1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set>
                                          <p:cBhvr>
                                            <p:cTn id="1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2" dur="128"/>
                                            <p:tgtEl>
                                              <p:spTgt spid="5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3" presetID="0" presetClass="path" presetSubtype="0" decel="50000" fill="hold" grpId="0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animMotion origin="layout" path="M -0.00039 -0.00046 C 0.00378 0.0088 0.0056 0.02547 0.0069 0.03403 C 0.00834 0.04236 0.00821 0.04537 0.00808 0.0507 C 0.00795 0.05602 0.00729 0.06297 0.00651 0.06806 C 0.00573 0.07338 0.00573 0.07547 0.00378 0.08264 C 0.00183 0.08982 -0.00351 0.11482 -0.01601 0.13287 C -0.02851 0.15116 -0.05833 0.19607 -0.10195 0.15718 C -0.14505 0.11852 -0.12591 -0.06226 -0.09075 -0.08171 C -0.0556 -0.10115 -0.01758 -0.04375 -0.01849 0.01482 " pathEditMode="relative" rAng="0" ptsTypes="AAAAAAAAA">
                                          <p:cBhvr>
                                            <p:cTn id="1124" dur="2688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85" y="4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5" presetID="10" presetClass="entr" presetSubtype="0" fill="hold" grpId="1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set>
                                          <p:cBhvr>
                                            <p:cTn id="1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7" dur="128"/>
                                            <p:tgtEl>
                                              <p:spTgt spid="5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8" presetID="0" presetClass="path" presetSubtype="0" decel="50000" fill="hold" grpId="0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animMotion origin="layout" path="M -2.91667E-6 -0.00069 C -0.00429 0.00232 -0.01627 0.00649 -0.022 0.01389 C -0.02799 0.0213 -0.02747 0.03033 -0.03099 0.0375 C -0.0345 0.04468 -0.03815 0.04815 -0.04205 0.05232 C -0.04609 0.05649 -0.05078 0.05996 -0.05508 0.06274 C -0.05989 0.06528 -0.06002 0.06806 -0.06927 0.06783 C -0.07864 0.0676 -0.0944 0.07385 -0.11119 0.06135 C -0.12812 0.04885 -0.15989 0.01389 -0.16119 -0.0375 C -0.1625 -0.08842 -0.08138 -0.20347 -0.03698 -0.15902 C 0.00716 -0.11458 -0.0375 -0.01273 -0.03815 0.02593 " pathEditMode="relative" rAng="0" ptsTypes="AAAAAAAAAA">
                                          <p:cBhvr>
                                            <p:cTn id="1129" dur="256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60" y="-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30" presetID="42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1586 -0.09514 L 0.24831 -0.0044 " pathEditMode="relative" rAng="0" ptsTypes="AA">
                                          <p:cBhvr>
                                            <p:cTn id="1131" dur="64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" y="45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2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31876 0.38982 L 0.12521 0.38519 " pathEditMode="relative" rAng="0" ptsTypes="AA">
                                          <p:cBhvr>
                                            <p:cTn id="1133" dur="64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684" y="-231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4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034 0.49792 L -0.13268 0.38681 " pathEditMode="relative" rAng="0" ptsTypes="AA">
                                          <p:cBhvr>
                                            <p:cTn id="1135" dur="640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6" presetID="63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6654 -0.39375 L 0.12565 -0.39375 " pathEditMode="relative" rAng="0" ptsTypes="AA">
                                          <p:cBhvr>
                                            <p:cTn id="1137" dur="640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6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8" presetID="6" presetClass="emph" presetSubtype="0" accel="50000" fill="hold" grpId="3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Scale>
                                          <p:cBhvr>
                                            <p:cTn id="1139" dur="640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0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267 -0.28565 L -0.13477 -0.39676 " pathEditMode="relative" rAng="0" ptsTypes="AA">
                                          <p:cBhvr>
                                            <p:cTn id="1141" dur="640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6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2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5404 0.21018 L -0.25677 0.00069 " pathEditMode="relative" rAng="0" ptsTypes="AA">
                                          <p:cBhvr>
                                            <p:cTn id="1143" dur="640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4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1849 0.01482 L -0.02057 0.2088 " pathEditMode="relative" rAng="0" ptsTypes="AA">
                                          <p:cBhvr>
                                            <p:cTn id="1145" dur="640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6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815 0.02593 L -0.13932 0.12431 " pathEditMode="relative" rAng="0" ptsTypes="AA">
                                          <p:cBhvr>
                                            <p:cTn id="1147" dur="64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49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3" grpId="0" bldLvl="0" animBg="1"/>
          <p:bldP spid="414" grpId="0" bldLvl="0" animBg="1"/>
          <p:bldP spid="415" grpId="0" bldLvl="0" animBg="1"/>
          <p:bldP spid="416" grpId="0" bldLvl="0" animBg="1"/>
          <p:bldP spid="559" grpId="0" bldLvl="0" animBg="1"/>
          <p:bldP spid="559" grpId="1" bldLvl="0" animBg="1"/>
          <p:bldP spid="559" grpId="2" bldLvl="0" animBg="1"/>
          <p:bldP spid="559" grpId="3" bldLvl="0" animBg="1"/>
          <p:bldP spid="559" grpId="4" bldLvl="0" animBg="1"/>
          <p:bldP spid="560" grpId="0" bldLvl="0" animBg="1"/>
          <p:bldP spid="560" grpId="1" bldLvl="0" animBg="1"/>
          <p:bldP spid="560" grpId="2" bldLvl="0" animBg="1"/>
          <p:bldP spid="560" grpId="3" bldLvl="0" animBg="1"/>
          <p:bldP spid="560" grpId="4" bldLvl="0" animBg="1"/>
          <p:bldP spid="561" grpId="0" bldLvl="0" animBg="1"/>
          <p:bldP spid="561" grpId="1" bldLvl="0" animBg="1"/>
          <p:bldP spid="561" grpId="2" bldLvl="0" animBg="1"/>
          <p:bldP spid="561" grpId="3" bldLvl="0" animBg="1"/>
          <p:bldP spid="561" grpId="4" bldLvl="0" animBg="1"/>
          <p:bldP spid="562" grpId="0" bldLvl="0" animBg="1"/>
          <p:bldP spid="562" grpId="1" bldLvl="0" animBg="1"/>
          <p:bldP spid="562" grpId="2" bldLvl="0" animBg="1"/>
          <p:bldP spid="562" grpId="3" bldLvl="0" animBg="1"/>
          <p:bldP spid="562" grpId="4" bldLvl="0" animBg="1"/>
          <p:bldP spid="563" grpId="0" bldLvl="0" animBg="1"/>
          <p:bldP spid="563" grpId="1" bldLvl="0" animBg="1"/>
          <p:bldP spid="563" grpId="2" bldLvl="0" animBg="1"/>
          <p:bldP spid="564" grpId="0" bldLvl="0" animBg="1"/>
          <p:bldP spid="564" grpId="1" bldLvl="0" animBg="1"/>
          <p:bldP spid="564" grpId="2" bldLvl="0" animBg="1"/>
          <p:bldP spid="565" grpId="0" bldLvl="0" animBg="1"/>
          <p:bldP spid="565" grpId="1" bldLvl="0" animBg="1"/>
          <p:bldP spid="565" grpId="2" bldLvl="0" animBg="1"/>
          <p:bldP spid="566" grpId="0" bldLvl="0" animBg="1"/>
          <p:bldP spid="566" grpId="1" bldLvl="0" animBg="1"/>
          <p:bldP spid="566" grpId="2" bldLvl="0" animBg="1"/>
          <p:bldP spid="566" grpId="3" bldLvl="0" animBg="1"/>
          <p:bldP spid="566" grpId="4" bldLvl="0" animBg="1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直接连接符 358"/>
          <p:cNvCxnSpPr/>
          <p:nvPr userDrawn="1"/>
        </p:nvCxnSpPr>
        <p:spPr bwMode="auto">
          <a:xfrm>
            <a:off x="-73082" y="548680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0" name="直接连接符 359"/>
          <p:cNvCxnSpPr/>
          <p:nvPr userDrawn="1"/>
        </p:nvCxnSpPr>
        <p:spPr bwMode="auto">
          <a:xfrm>
            <a:off x="-73082" y="1188751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1" name="直接连接符 360"/>
          <p:cNvCxnSpPr/>
          <p:nvPr userDrawn="1"/>
        </p:nvCxnSpPr>
        <p:spPr bwMode="auto">
          <a:xfrm>
            <a:off x="-73082" y="1828822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2" name="直接连接符 361"/>
          <p:cNvCxnSpPr/>
          <p:nvPr userDrawn="1"/>
        </p:nvCxnSpPr>
        <p:spPr bwMode="auto">
          <a:xfrm>
            <a:off x="-73082" y="2468893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3" name="直接连接符 362"/>
          <p:cNvCxnSpPr/>
          <p:nvPr userDrawn="1"/>
        </p:nvCxnSpPr>
        <p:spPr bwMode="auto">
          <a:xfrm>
            <a:off x="-73082" y="3108964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4" name="直接连接符 363"/>
          <p:cNvCxnSpPr/>
          <p:nvPr userDrawn="1"/>
        </p:nvCxnSpPr>
        <p:spPr bwMode="auto">
          <a:xfrm>
            <a:off x="-73082" y="3749035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5" name="直接连接符 364"/>
          <p:cNvCxnSpPr/>
          <p:nvPr userDrawn="1"/>
        </p:nvCxnSpPr>
        <p:spPr bwMode="auto">
          <a:xfrm>
            <a:off x="-73082" y="4389106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直接连接符 365"/>
          <p:cNvCxnSpPr/>
          <p:nvPr userDrawn="1"/>
        </p:nvCxnSpPr>
        <p:spPr bwMode="auto">
          <a:xfrm>
            <a:off x="-73082" y="5029177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直接连接符 366"/>
          <p:cNvCxnSpPr/>
          <p:nvPr userDrawn="1"/>
        </p:nvCxnSpPr>
        <p:spPr bwMode="auto">
          <a:xfrm>
            <a:off x="-73082" y="5669248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直接连接符 367"/>
          <p:cNvCxnSpPr/>
          <p:nvPr userDrawn="1"/>
        </p:nvCxnSpPr>
        <p:spPr bwMode="auto">
          <a:xfrm>
            <a:off x="-73082" y="6309320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" name="直接连接符 388"/>
          <p:cNvCxnSpPr/>
          <p:nvPr userDrawn="1"/>
        </p:nvCxnSpPr>
        <p:spPr bwMode="auto">
          <a:xfrm>
            <a:off x="52313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2" name="直接连接符 391"/>
          <p:cNvCxnSpPr/>
          <p:nvPr userDrawn="1"/>
        </p:nvCxnSpPr>
        <p:spPr bwMode="auto">
          <a:xfrm>
            <a:off x="106298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3" name="直接连接符 392"/>
          <p:cNvCxnSpPr/>
          <p:nvPr userDrawn="1"/>
        </p:nvCxnSpPr>
        <p:spPr bwMode="auto">
          <a:xfrm>
            <a:off x="160283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4" name="直接连接符 393"/>
          <p:cNvCxnSpPr/>
          <p:nvPr userDrawn="1"/>
        </p:nvCxnSpPr>
        <p:spPr bwMode="auto">
          <a:xfrm>
            <a:off x="214267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5" name="直接连接符 394"/>
          <p:cNvCxnSpPr/>
          <p:nvPr userDrawn="1"/>
        </p:nvCxnSpPr>
        <p:spPr bwMode="auto">
          <a:xfrm>
            <a:off x="268252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6" name="直接连接符 395"/>
          <p:cNvCxnSpPr/>
          <p:nvPr userDrawn="1"/>
        </p:nvCxnSpPr>
        <p:spPr bwMode="auto">
          <a:xfrm>
            <a:off x="3222377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7" name="直接连接符 396"/>
          <p:cNvCxnSpPr/>
          <p:nvPr userDrawn="1"/>
        </p:nvCxnSpPr>
        <p:spPr bwMode="auto">
          <a:xfrm>
            <a:off x="3762226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8" name="直接连接符 397"/>
          <p:cNvCxnSpPr/>
          <p:nvPr userDrawn="1"/>
        </p:nvCxnSpPr>
        <p:spPr bwMode="auto">
          <a:xfrm>
            <a:off x="4302075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" name="直接连接符 398"/>
          <p:cNvCxnSpPr/>
          <p:nvPr userDrawn="1"/>
        </p:nvCxnSpPr>
        <p:spPr bwMode="auto">
          <a:xfrm>
            <a:off x="4841924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0" name="直接连接符 399"/>
          <p:cNvCxnSpPr/>
          <p:nvPr userDrawn="1"/>
        </p:nvCxnSpPr>
        <p:spPr bwMode="auto">
          <a:xfrm>
            <a:off x="538177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1" name="直接连接符 400"/>
          <p:cNvCxnSpPr/>
          <p:nvPr userDrawn="1"/>
        </p:nvCxnSpPr>
        <p:spPr bwMode="auto">
          <a:xfrm>
            <a:off x="592162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2" name="直接连接符 401"/>
          <p:cNvCxnSpPr/>
          <p:nvPr userDrawn="1"/>
        </p:nvCxnSpPr>
        <p:spPr bwMode="auto">
          <a:xfrm>
            <a:off x="646147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3" name="直接连接符 402"/>
          <p:cNvCxnSpPr/>
          <p:nvPr userDrawn="1"/>
        </p:nvCxnSpPr>
        <p:spPr bwMode="auto">
          <a:xfrm>
            <a:off x="700132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4" name="直接连接符 403"/>
          <p:cNvCxnSpPr/>
          <p:nvPr userDrawn="1"/>
        </p:nvCxnSpPr>
        <p:spPr bwMode="auto">
          <a:xfrm>
            <a:off x="754117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5" name="直接连接符 404"/>
          <p:cNvCxnSpPr/>
          <p:nvPr userDrawn="1"/>
        </p:nvCxnSpPr>
        <p:spPr bwMode="auto">
          <a:xfrm>
            <a:off x="808101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6" name="直接连接符 405"/>
          <p:cNvCxnSpPr/>
          <p:nvPr userDrawn="1"/>
        </p:nvCxnSpPr>
        <p:spPr bwMode="auto">
          <a:xfrm>
            <a:off x="862086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直接连接符 358"/>
          <p:cNvCxnSpPr/>
          <p:nvPr userDrawn="1"/>
        </p:nvCxnSpPr>
        <p:spPr bwMode="auto">
          <a:xfrm>
            <a:off x="-73082" y="548680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0" name="直接连接符 359"/>
          <p:cNvCxnSpPr/>
          <p:nvPr userDrawn="1"/>
        </p:nvCxnSpPr>
        <p:spPr bwMode="auto">
          <a:xfrm>
            <a:off x="-73082" y="1188751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1" name="直接连接符 360"/>
          <p:cNvCxnSpPr/>
          <p:nvPr userDrawn="1"/>
        </p:nvCxnSpPr>
        <p:spPr bwMode="auto">
          <a:xfrm>
            <a:off x="-73082" y="1828822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2" name="直接连接符 361"/>
          <p:cNvCxnSpPr/>
          <p:nvPr userDrawn="1"/>
        </p:nvCxnSpPr>
        <p:spPr bwMode="auto">
          <a:xfrm>
            <a:off x="-73082" y="2468893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3" name="直接连接符 362"/>
          <p:cNvCxnSpPr/>
          <p:nvPr userDrawn="1"/>
        </p:nvCxnSpPr>
        <p:spPr bwMode="auto">
          <a:xfrm>
            <a:off x="-73082" y="3108964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4" name="直接连接符 363"/>
          <p:cNvCxnSpPr/>
          <p:nvPr userDrawn="1"/>
        </p:nvCxnSpPr>
        <p:spPr bwMode="auto">
          <a:xfrm>
            <a:off x="-73082" y="3749035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5" name="直接连接符 364"/>
          <p:cNvCxnSpPr/>
          <p:nvPr userDrawn="1"/>
        </p:nvCxnSpPr>
        <p:spPr bwMode="auto">
          <a:xfrm>
            <a:off x="-73082" y="4389106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直接连接符 365"/>
          <p:cNvCxnSpPr/>
          <p:nvPr userDrawn="1"/>
        </p:nvCxnSpPr>
        <p:spPr bwMode="auto">
          <a:xfrm>
            <a:off x="-73082" y="5029177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直接连接符 366"/>
          <p:cNvCxnSpPr/>
          <p:nvPr userDrawn="1"/>
        </p:nvCxnSpPr>
        <p:spPr bwMode="auto">
          <a:xfrm>
            <a:off x="-73082" y="5669248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直接连接符 367"/>
          <p:cNvCxnSpPr/>
          <p:nvPr userDrawn="1"/>
        </p:nvCxnSpPr>
        <p:spPr bwMode="auto">
          <a:xfrm>
            <a:off x="-73082" y="6309320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" name="直接连接符 388"/>
          <p:cNvCxnSpPr/>
          <p:nvPr userDrawn="1"/>
        </p:nvCxnSpPr>
        <p:spPr bwMode="auto">
          <a:xfrm>
            <a:off x="52313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2" name="直接连接符 391"/>
          <p:cNvCxnSpPr/>
          <p:nvPr userDrawn="1"/>
        </p:nvCxnSpPr>
        <p:spPr bwMode="auto">
          <a:xfrm>
            <a:off x="106298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3" name="直接连接符 392"/>
          <p:cNvCxnSpPr/>
          <p:nvPr userDrawn="1"/>
        </p:nvCxnSpPr>
        <p:spPr bwMode="auto">
          <a:xfrm>
            <a:off x="160283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4" name="直接连接符 393"/>
          <p:cNvCxnSpPr/>
          <p:nvPr userDrawn="1"/>
        </p:nvCxnSpPr>
        <p:spPr bwMode="auto">
          <a:xfrm>
            <a:off x="214267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5" name="直接连接符 394"/>
          <p:cNvCxnSpPr/>
          <p:nvPr userDrawn="1"/>
        </p:nvCxnSpPr>
        <p:spPr bwMode="auto">
          <a:xfrm>
            <a:off x="268252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6" name="直接连接符 395"/>
          <p:cNvCxnSpPr/>
          <p:nvPr userDrawn="1"/>
        </p:nvCxnSpPr>
        <p:spPr bwMode="auto">
          <a:xfrm>
            <a:off x="3222377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7" name="直接连接符 396"/>
          <p:cNvCxnSpPr/>
          <p:nvPr userDrawn="1"/>
        </p:nvCxnSpPr>
        <p:spPr bwMode="auto">
          <a:xfrm>
            <a:off x="3762226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8" name="直接连接符 397"/>
          <p:cNvCxnSpPr/>
          <p:nvPr userDrawn="1"/>
        </p:nvCxnSpPr>
        <p:spPr bwMode="auto">
          <a:xfrm>
            <a:off x="4302075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" name="直接连接符 398"/>
          <p:cNvCxnSpPr/>
          <p:nvPr userDrawn="1"/>
        </p:nvCxnSpPr>
        <p:spPr bwMode="auto">
          <a:xfrm>
            <a:off x="4841924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0" name="直接连接符 399"/>
          <p:cNvCxnSpPr/>
          <p:nvPr userDrawn="1"/>
        </p:nvCxnSpPr>
        <p:spPr bwMode="auto">
          <a:xfrm>
            <a:off x="538177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1" name="直接连接符 400"/>
          <p:cNvCxnSpPr/>
          <p:nvPr userDrawn="1"/>
        </p:nvCxnSpPr>
        <p:spPr bwMode="auto">
          <a:xfrm>
            <a:off x="592162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2" name="直接连接符 401"/>
          <p:cNvCxnSpPr/>
          <p:nvPr userDrawn="1"/>
        </p:nvCxnSpPr>
        <p:spPr bwMode="auto">
          <a:xfrm>
            <a:off x="646147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3" name="直接连接符 402"/>
          <p:cNvCxnSpPr/>
          <p:nvPr userDrawn="1"/>
        </p:nvCxnSpPr>
        <p:spPr bwMode="auto">
          <a:xfrm>
            <a:off x="700132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4" name="直接连接符 403"/>
          <p:cNvCxnSpPr/>
          <p:nvPr userDrawn="1"/>
        </p:nvCxnSpPr>
        <p:spPr bwMode="auto">
          <a:xfrm>
            <a:off x="754117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5" name="直接连接符 404"/>
          <p:cNvCxnSpPr/>
          <p:nvPr userDrawn="1"/>
        </p:nvCxnSpPr>
        <p:spPr bwMode="auto">
          <a:xfrm>
            <a:off x="808101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6" name="直接连接符 405"/>
          <p:cNvCxnSpPr/>
          <p:nvPr userDrawn="1"/>
        </p:nvCxnSpPr>
        <p:spPr bwMode="auto">
          <a:xfrm>
            <a:off x="862086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251516" y="1008800"/>
            <a:ext cx="49815" cy="66857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/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1741038" y="-27382"/>
            <a:ext cx="49815" cy="66857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/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365070" y="-27382"/>
            <a:ext cx="49815" cy="66857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/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8018503" y="125019"/>
            <a:ext cx="49815" cy="66857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/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9226942" y="841864"/>
            <a:ext cx="49815" cy="66857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/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9495210" y="2210016"/>
            <a:ext cx="49815" cy="66857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/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2116613" y="260650"/>
            <a:ext cx="49815" cy="66857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/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164901" y="4802304"/>
            <a:ext cx="49815" cy="66857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/>
          </a:p>
        </p:txBody>
      </p:sp>
      <p:grpSp>
        <p:nvGrpSpPr>
          <p:cNvPr id="36" name="实点"/>
          <p:cNvGrpSpPr/>
          <p:nvPr userDrawn="1"/>
        </p:nvGrpSpPr>
        <p:grpSpPr>
          <a:xfrm>
            <a:off x="601638" y="-3785744"/>
            <a:ext cx="8096317" cy="10063639"/>
            <a:chOff x="-1112838" y="-6292080"/>
            <a:chExt cx="14425613" cy="1336040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7534" y="-3951749"/>
            <a:ext cx="8170339" cy="10728077"/>
          </a:xfrm>
          <a:prstGeom prst="rect">
            <a:avLst/>
          </a:prstGeom>
        </p:spPr>
      </p:pic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50" y="-1963200"/>
            <a:ext cx="4317364" cy="700614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655291" y="-3935095"/>
            <a:ext cx="7768080" cy="10425480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49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/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/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/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/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/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/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963232" y="-3521810"/>
            <a:ext cx="7152199" cy="9598910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/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/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/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/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/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348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43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4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07029 1.08704 L 1.07029 1.08727 C 1.06404 1.08009 1.05675 1.0757 1.05155 1.06621 C 1.0492 1.06227 1.05037 1.05486 1.0492 1.04977 C 1.04803 1.04514 1.04582 1.04144 1.04452 1.03704 C 1.04269 1.03171 1.04152 1.02593 1.03983 1.0206 C 1.0384 1.01621 1.03619 1.0125 1.03515 1.0081 C 1.02747 0.97732 1.03397 0.99074 1.02577 0.96621 C 1.01757 0.94236 1.01731 0.94468 1.00924 0.92477 C 1.00768 0.9206 1.00651 0.91597 1.00456 0.91204 C 0.97749 0.85579 1.00781 0.925 0.99063 0.88287 C 0.98595 0.87176 0.97957 0.8625 0.97657 0.84977 C 0.96811 0.81505 0.97371 0.82801 0.96252 0.80787 C 0.96174 0.80093 0.96122 0.79398 0.96017 0.78704 C 0.95315 0.7456 0.95731 0.78796 0.9508 0.74144 L 0.94612 0.70787 C 0.9469 0.67894 0.94729 0.64954 0.94846 0.6206 C 0.9495 0.59074 0.94937 0.59445 0.95315 0.57477 C 0.95393 0.55949 0.95549 0.54421 0.95549 0.52871 C 0.95549 0.50371 0.95445 0.47871 0.95315 0.45371 C 0.95289 0.44954 0.95171 0.44537 0.9508 0.44121 C 0.94833 0.43125 0.94364 0.41528 0.93909 0.4081 C 0.93479 0.40139 0.93037 0.39445 0.92503 0.39121 C 0.91488 0.38542 0.92035 0.3882 0.90863 0.3831 C 0.89848 0.38426 0.8882 0.38496 0.87818 0.38727 C 0.87492 0.38773 0.87154 0.38843 0.8688 0.39121 C 0.86581 0.39421 0.86373 0.39908 0.86178 0.40371 C 0.8541 0.42107 0.85279 0.42431 0.84993 0.44121 C 0.84915 0.44676 0.8485 0.45255 0.84772 0.45787 C 0.84694 0.46227 0.8459 0.46621 0.84538 0.47037 C 0.84433 0.47732 0.84394 0.48449 0.84303 0.49121 C 0.83757 0.52986 0.8429 0.45903 0.836 0.5456 C 0.83522 0.55486 0.83249 0.58935 0.83132 0.59977 C 0.83067 0.60394 0.83041 0.6088 0.82898 0.61204 C 0.81739 0.63843 0.81752 0.63519 0.8032 0.6456 C 0.77821 0.64398 0.75309 0.64491 0.72823 0.64144 C 0.71964 0.63982 0.71353 0.63287 0.70715 0.62477 C 0.70389 0.6206 0.70116 0.61551 0.69778 0.61204 C 0.6888 0.60301 0.69179 0.61412 0.68372 0.59977 C 0.6806 0.59421 0.67253 0.57523 0.66966 0.56644 C 0.66784 0.56088 0.66667 0.55509 0.66498 0.54977 C 0.66355 0.54537 0.66146 0.54167 0.66029 0.53727 C 0.65912 0.53334 0.65912 0.52847 0.65795 0.52477 C 0.656 0.51852 0.65287 0.51389 0.65092 0.50787 C 0.64897 0.50278 0.64793 0.49676 0.64624 0.49121 C 0.64324 0.48264 0.63934 0.47523 0.63673 0.46621 C 0.63036 0.44352 0.63426 0.45463 0.62515 0.43287 C 0.62437 0.42871 0.62398 0.42431 0.62281 0.42037 C 0.62085 0.41435 0.61799 0.40949 0.61578 0.40371 C 0.60524 0.37778 0.61799 0.40371 0.59704 0.36621 C 0.59469 0.36227 0.59313 0.35486 0.59001 0.35371 C 0.58194 0.35093 0.5766 0.34931 0.56892 0.3456 C 0.56645 0.34421 0.56424 0.34236 0.56189 0.34121 C 0.55265 0.33727 0.54302 0.33542 0.53378 0.3331 C 0.53144 0.33171 0.52909 0.33009 0.52675 0.32871 C 0.51517 0.32292 0.50332 0.31991 0.49161 0.31621 L 0.31121 0.3206 C 0.30639 0.3206 0.30184 0.32338 0.29715 0.32477 C 0.29169 0.32616 0.28622 0.32755 0.28075 0.32871 C 0.26891 0.33935 0.27177 0.33773 0.25732 0.3456 C 0.2542 0.34722 0.25108 0.34838 0.24795 0.34977 C 0.24405 0.35116 0.24001 0.35185 0.23624 0.35371 C 0.21606 0.36459 0.23259 0.35903 0.21268 0.37477 C 0.20982 0.37709 0.20656 0.37732 0.20344 0.37871 C 0.2011 0.38171 0.19875 0.38472 0.19641 0.38727 C 0.19329 0.39028 0.1899 0.39213 0.18704 0.3956 C 0.18366 0.39908 0.18092 0.4044 0.17767 0.4081 C 0.17272 0.41343 0.16556 0.4169 0.16127 0.42477 C 0.1584 0.42963 0.15658 0.43565 0.15424 0.44121 C 0.14773 0.47593 0.15853 0.42153 0.14253 0.47871 C 0.14096 0.48426 0.13914 0.48982 0.13771 0.49537 C 0.1368 0.49954 0.1368 0.5044 0.1355 0.50787 C 0.13354 0.51296 0.13081 0.51621 0.12847 0.52037 C 0.12769 0.52616 0.12704 0.53171 0.12613 0.53727 C 0.12469 0.5456 0.12144 0.56227 0.12144 0.5625 C 0.12873 0.66597 0.11988 0.60023 0.13081 0.6456 C 0.13354 0.65741 0.13211 0.66019 0.13771 0.6706 C 0.14109 0.67639 0.15047 0.6838 0.15424 0.68704 C 0.17142 0.68588 0.1886 0.68519 0.20578 0.68287 C 0.20865 0.68264 0.22322 0.67639 0.22687 0.67477 C 0.23155 0.67222 0.23676 0.6713 0.24092 0.66644 C 0.24327 0.66366 0.24548 0.66019 0.24795 0.65787 C 0.24795 0.65787 0.26943 0.64051 0.27372 0.63287 C 0.27724 0.62662 0.28049 0.61945 0.2831 0.61204 C 0.28518 0.60556 0.28622 0.59792 0.28778 0.59144 C 0.29273 0.5375 0.29143 0.56412 0.28544 0.47037 C 0.28505 0.46621 0.28401 0.46204 0.2831 0.45787 C 0.26526 0.38866 0.28036 0.44769 0.26904 0.41227 C 0.26722 0.40671 0.26604 0.40093 0.26435 0.3956 C 0.25993 0.38195 0.25212 0.36574 0.24561 0.3581 C 0.24327 0.35533 0.24079 0.35255 0.23858 0.34977 C 0.23533 0.3456 0.23259 0.34051 0.22921 0.33727 C 0.227 0.33496 0.22426 0.33496 0.22218 0.3331 C 0.21958 0.33079 0.21763 0.32662 0.21515 0.32477 C 0.20826 0.31968 0.2011 0.31621 0.19407 0.31227 C 0.18938 0.30949 0.18405 0.3088 0.18001 0.30394 C 0.17767 0.30116 0.17559 0.29722 0.17285 0.2956 C 0.16686 0.29167 0.15424 0.28727 0.15424 0.2875 C 0.13367 0.26528 0.15151 0.28148 0.12378 0.26621 C 0.11975 0.26412 0.11597 0.26065 0.11207 0.25787 C 0.10973 0.25648 0.10725 0.25556 0.10504 0.25371 C 0.10179 0.25139 0.09892 0.24769 0.09567 0.24537 C 0.0738 0.23102 0.10101 0.25579 0.07211 0.23287 C 0.06964 0.23102 0.06768 0.22685 0.06521 0.22477 C 0.06144 0.2213 0.05727 0.21945 0.0535 0.21644 C 0.0164 0.18704 0.06716 0.22639 0.0371 0.19977 C 0.03489 0.19769 0.03241 0.19699 0.03007 0.19537 C 0.02773 0.19144 0.02564 0.18658 0.02304 0.1831 C 0.01849 0.17685 0.00898 0.16621 0.00898 0.16644 C 0.00742 0.16227 0.00612 0.15764 0.0043 0.15371 C -0.00013 0.14491 -0.00976 0.12894 -0.00976 0.12917 C -0.0151 0.09908 -0.00716 0.1331 -0.01913 0.10787 C -0.02512 0.09491 -0.02238 0.0919 -0.02616 0.07894 C -0.02655 0.07709 -0.02772 0.07616 -0.0285 0.07477 L -0.0285 0.075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2 1.0581 L 0.0492 1.05833 C 0.04621 1.0537 0.03046 1.03078 0.02577 1.0206 C 0.02083 1.00972 0.01653 0.99814 0.01172 0.98703 C 0.00794 0.9787 -0.00312 0.95694 -0.00703 0.9456 C -0.01796 0.91458 -0.00534 0.94351 -0.0164 0.9081 C -0.01835 0.90208 -0.02147 0.89722 -0.02343 0.8912 C -0.02538 0.88611 -0.02655 0.88032 -0.02811 0.87476 C -0.02759 0.86666 -0.02785 0.81041 -0.01874 0.79143 C -0.01406 0.78148 -0.00768 0.77893 -0.00234 0.7706 C 0.00091 0.76551 0.00339 0.75856 0.00703 0.75416 C 0.00976 0.75 0.01341 0.74907 0.0164 0.7456 C 0.02278 0.73773 0.02812 0.72662 0.03514 0.7206 C 0.07588 0.68426 0.02044 0.73263 0.05154 0.70787 C 0.05623 0.70416 0.06052 0.69838 0.0656 0.69537 C 0.07003 0.69282 0.07497 0.69282 0.07966 0.6912 C 0.08591 0.68564 0.09189 0.67916 0.0984 0.67476 C 0.10452 0.67037 0.11064 0.66551 0.11714 0.66226 C 0.12014 0.66088 0.12339 0.65949 0.12651 0.65833 C 0.12886 0.65694 0.13107 0.65486 0.13354 0.65393 C 0.13966 0.65092 0.14617 0.6493 0.15229 0.64537 C 0.15463 0.64444 0.15697 0.64305 0.15931 0.64143 C 0.16244 0.63888 0.1653 0.63495 0.16869 0.63287 C 0.17311 0.63055 0.17806 0.63032 0.18274 0.62893 C 0.18665 0.62754 0.19055 0.62638 0.19446 0.62453 C 0.20682 0.61944 0.19719 0.61898 0.21554 0.61643 C 0.23181 0.61412 0.24834 0.61365 0.26474 0.6125 C 0.27541 0.60902 0.29051 0.60601 0.30223 0.6 C 0.30691 0.59745 0.31147 0.59398 0.31628 0.59143 C 0.31928 0.58958 0.32253 0.58865 0.32566 0.5875 C 0.328 0.58611 0.33021 0.58402 0.33268 0.5831 C 0.35143 0.57546 0.3414 0.58217 0.35846 0.57453 C 0.3608 0.57361 0.36301 0.57176 0.36548 0.5706 C 0.36848 0.56898 0.3716 0.56759 0.37485 0.5662 C 0.38878 0.56157 0.40167 0.56018 0.41468 0.54976 C 0.44774 0.52291 0.41091 0.54884 0.43343 0.52893 C 0.44501 0.51851 0.44878 0.52222 0.4592 0.50393 C 0.46818 0.48773 0.46336 0.49467 0.47325 0.4831 C 0.47872 0.45347 0.4769 0.46851 0.47325 0.41203 C 0.47286 0.40787 0.47195 0.40347 0.47091 0.39976 C 0.46883 0.39236 0.46597 0.38588 0.46388 0.3787 C 0.44462 0.31551 0.46427 0.36875 0.44514 0.32893 C 0.43512 0.3081 0.44644 0.32384 0.43343 0.30393 C 0.43186 0.30162 0.41989 0.28564 0.41703 0.28287 C 0.41325 0.27963 0.40909 0.27777 0.40531 0.27476 C 0.4005 0.27083 0.39594 0.26597 0.39125 0.26226 C 0.38891 0.26041 0.38644 0.25995 0.38423 0.2581 C 0.38162 0.25578 0.37967 0.25185 0.3772 0.24976 C 0.37264 0.2456 0.36522 0.24398 0.3608 0.24143 C 0.33425 0.22569 0.3621 0.23888 0.33971 0.2287 C 0.26852 0.2368 0.32214 0.22662 0.29286 0.23726 C 0.28817 0.23888 0.28335 0.23935 0.2788 0.24143 C 0.27398 0.24351 0.26474 0.24976 0.26474 0.25 L 0.12417 0.2456 C 0.12092 0.24537 0.11792 0.24259 0.1148 0.24143 C 0.1109 0.23981 0.10686 0.23865 0.10309 0.23726 C 0.09983 0.23588 0.09684 0.23426 0.09371 0.2331 C 0.08981 0.23148 0.08578 0.23055 0.082 0.2287 C 0.07953 0.22777 0.07731 0.22569 0.07497 0.22453 C 0.07029 0.22291 0.0656 0.22199 0.06092 0.2206 C 0.02421 0.19444 0.07003 0.22592 0.03983 0.20787 C 0.01328 0.19236 0.04113 0.20555 0.01874 0.19537 C 0.00182 0.17546 0.00859 0.18588 -0.00234 0.16643 C -0.00755 0.12037 -0.00455 0.13819 -0.00937 0.11203 C -0.00859 0.09282 -0.00872 0.07338 -0.00703 0.05416 C -0.00638 0.0456 -0.00234 0.02893 -0.00234 0.02916 L -1.35364E-6 -0.00024 L -1.35364E-6 4.07407E-6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3 0.87176 L 0.55603 0.87199 C 0.56748 0.86458 0.57868 0.85555 0.59039 0.84953 C 0.59443 0.84722 0.62827 0.83888 0.631 0.83865 C 0.63933 0.83333 0.65274 0.8243 0.66224 0.82199 C 0.7186 0.80486 0.7143 0.80995 0.78407 0.80486 C 0.78927 0.80347 0.79448 0.80185 0.79969 0.7993 C 0.80593 0.79629 0.81843 0.78819 0.81843 0.78888 C 0.82155 0.78101 0.82429 0.77338 0.8278 0.7662 C 0.83157 0.7581 0.83678 0.75254 0.84029 0.74421 C 0.84199 0.73958 0.84615 0.7074 0.84654 0.70509 C 0.84589 0.6912 0.84693 0.64004 0.84029 0.6162 C 0.83366 0.59305 0.83535 0.60439 0.82468 0.58842 C 0.82116 0.5831 0.81895 0.57569 0.8153 0.57176 C 0.81049 0.56643 0.80463 0.56527 0.79969 0.56088 C 0.7963 0.55787 0.79331 0.55324 0.79031 0.54976 C 0.78602 0.54398 0.78237 0.53703 0.77782 0.5331 C 0.77391 0.52939 0.76949 0.52916 0.76532 0.52731 C 0.7622 0.52384 0.75947 0.51851 0.75595 0.51643 C 0.74255 0.5074 0.72888 0.50532 0.71534 0.49976 C 0.70688 0.49606 0.69035 0.48865 0.69035 0.48888 C 0.68723 0.48472 0.68424 0.48032 0.68098 0.47731 C 0.65508 0.45439 0.68905 0.49259 0.66224 0.46088 C 0.65807 0.44953 0.64909 0.44051 0.64961 0.42731 C 0.65183 0.38287 0.65326 0.33842 0.65599 0.29398 C 0.65638 0.28657 0.65716 0.27847 0.65912 0.27176 C 0.66237 0.25972 0.66458 0.24351 0.67161 0.23842 C 0.72589 0.19976 0.68463 0.22615 0.71534 0.21064 C 0.73357 0.20115 0.71521 0.2081 0.73721 0.19953 C 0.74814 0.19513 0.76051 0.19143 0.77157 0.18842 C 0.77873 0.18634 0.78615 0.18472 0.79344 0.1831 C 0.79539 0.17407 0.79917 0.16805 0.79969 0.16064 C 0.8006 0.14375 0.79721 0.12291 0.79031 0.11088 C 0.78758 0.10578 0.7842 0.10277 0.78094 0.09953 C 0.77678 0.09537 0.77261 0.09166 0.76845 0.08773 C 0.76272 0.08379 0.75205 0.07963 0.74658 0.07754 C 0.74138 0.07523 0.73604 0.07384 0.73096 0.07199 C 0.72667 0.07013 0.72263 0.06805 0.71847 0.06643 C 0.68931 0.06805 0.6599 0.06481 0.631 0.07199 C 0.62202 0.07407 0.60588 0.09398 0.59664 0.10509 C 0.59456 0.11088 0.59195 0.11574 0.59039 0.12199 C 0.58193 0.15162 0.5887 0.19444 0.59039 0.22199 C 0.59078 0.22893 0.59195 0.23703 0.59352 0.24421 C 0.59508 0.25185 0.59768 0.25879 0.59976 0.26643 C 0.60081 0.27731 0.60159 0.28865 0.60289 0.29953 C 0.60367 0.30694 0.60601 0.31412 0.60601 0.32176 C 0.60601 0.35324 0.60445 0.38495 0.60289 0.4162 C 0.60263 0.41967 0.5982 0.44976 0.59664 0.45509 C 0.59234 0.46805 0.58428 0.48379 0.5779 0.49398 C 0.57178 0.50347 0.56579 0.51365 0.55915 0.52176 C 0.55525 0.52662 0.55069 0.52893 0.54666 0.5331 C 0.54132 0.53819 0.53638 0.54467 0.53104 0.54976 C 0.52076 0.55926 0.51022 0.56828 0.4998 0.57754 C 0.49356 0.58287 0.48796 0.59236 0.48093 0.59421 C 0.4687 0.59722 0.45568 0.59953 0.44357 0.60509 C 0.44032 0.60671 0.43733 0.60879 0.43407 0.61088 C 0.42249 0.60972 0.37394 0.6081 0.35299 0.59953 C 0.34648 0.59676 0.34036 0.59236 0.33424 0.58842 C 0.32058 0.57939 0.30704 0.57013 0.29363 0.56088 C 0.26031 0.5375 0.29598 0.56458 0.2624 0.52731 C 0.25953 0.52407 0.25589 0.52476 0.25302 0.52176 C 0.24639 0.51527 0.2404 0.50717 0.23428 0.49976 L 0.22491 0.48865 C 0.22283 0.4831 0.22048 0.47754 0.21866 0.47199 C 0.20278 0.42222 0.22127 0.47338 0.20617 0.43287 C 0.20513 0.42546 0.20304 0.41805 0.20304 0.41088 C 0.20304 0.38819 0.20461 0.36597 0.20617 0.34398 C 0.2076 0.32245 0.2115 0.31504 0.21554 0.29398 C 0.21684 0.28657 0.21762 0.27939 0.21866 0.27176 C 0.21671 0.23842 0.21944 0.21921 0.20916 0.19421 C 0.20669 0.18773 0.20317 0.1824 0.19992 0.17592 C 0.18977 0.1618 0.18053 0.14884 0.16868 0.13842 C 0.16569 0.13564 0.1623 0.13518 0.15931 0.1331 C 0.15502 0.12939 0.15111 0.12476 0.14682 0.12199 C 0.14278 0.11898 0.13836 0.11828 0.13432 0.1162 C 0.1217 0.10949 0.11519 0.1037 0.10308 0.09953 C 0.07952 0.09189 0.06299 0.09166 0.03748 0.08773 C 0.03436 0.08588 0.03098 0.08449 0.02811 0.08287 C 0.0151 0.07129 0.01562 0.06342 0.00625 0.03865 C 0.00416 0.0331 1.80789E-6 0.0287 1.80789E-6 0.02199 L 1.80789E-6 -0.00024 L 1.80789E-6 4.07407E-6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322 1.23102 L -0.57322 1.23125 C -0.58259 1.22546 -0.59222 1.22129 -0.60146 1.21435 C -0.60471 1.2118 -0.60732 1.20625 -0.6107 1.20347 C -0.61357 1.20069 -0.61695 1.19977 -0.62007 1.19791 C -0.62541 1.19421 -0.63036 1.18981 -0.63569 1.18657 C -0.63986 1.18426 -0.64415 1.18379 -0.64819 1.18125 C -0.66081 1.17315 -0.6789 1.16065 -0.69192 1.14791 C -0.69713 1.14259 -0.7022 1.13634 -0.70754 1.13102 C -0.71366 1.12523 -0.72029 1.12083 -0.72628 1.11435 C -0.7678 1.07014 -0.69765 1.13541 -0.75752 1.06435 L -0.76689 1.05347 C -0.76897 1.04768 -0.77158 1.04282 -0.77314 1.0368 C -0.78056 1.00579 -0.77548 0.94375 -0.77314 0.92546 C -0.77145 0.9125 -0.76728 0.89745 -0.76064 0.89213 C -0.73865 0.87153 -0.75713 0.88773 -0.73878 0.87546 C -0.73344 0.87129 -0.72836 0.8669 -0.72316 0.86458 C -0.71899 0.86204 -0.7147 0.86157 -0.71066 0.85833 C -0.70624 0.85602 -0.70246 0.84977 -0.69817 0.84791 C -0.69205 0.84352 -0.67942 0.83657 -0.67942 0.8368 L -0.52948 0.8412 C -0.52519 0.8412 -0.52128 0.84791 -0.51699 0.84791 C -0.492 0.84791 -0.46701 0.84398 -0.44215 0.8412 C -0.43785 0.83866 -0.4333 0.83588 -0.42952 0.83125 C -0.4182 0.8169 -0.4221 0.81504 -0.4139 0.79768 C -0.41117 0.79166 -0.40766 0.78541 -0.40453 0.78102 C -0.40375 0.77546 -0.40232 0.77014 -0.40167 0.76389 C -0.39907 0.75046 -0.39855 0.73819 -0.39542 0.72523 C -0.39334 0.71666 -0.39061 0.71111 -0.38904 0.70324 C -0.38553 0.6868 -0.38488 0.66342 -0.3828 0.64791 C -0.38188 0.64213 -0.38058 0.6368 -0.37954 0.63102 C -0.38058 0.60717 -0.38123 0.58287 -0.3828 0.55879 C -0.38345 0.54768 -0.388 0.53379 -0.39217 0.52569 C -0.41117 0.48773 -0.40596 0.49815 -0.4264 0.47546 C -0.42952 0.47199 -0.43226 0.46713 -0.43577 0.46435 C -0.43967 0.46157 -0.44423 0.46134 -0.4484 0.45879 C -0.45373 0.45579 -0.45855 0.45092 -0.46388 0.44745 C -0.47651 0.44028 -0.47833 0.44329 -0.492 0.43657 C -0.49838 0.43356 -0.51074 0.42546 -0.51074 0.42569 C -0.53157 0.42754 -0.55239 0.42685 -0.57322 0.43125 C -0.57972 0.43241 -0.58558 0.43889 -0.59196 0.44236 L -0.60445 0.44745 C -0.60758 0.45324 -0.61044 0.45949 -0.61383 0.46435 C -0.61669 0.46875 -0.62085 0.47037 -0.62333 0.47546 C -0.62515 0.48009 -0.62515 0.4868 -0.62645 0.49213 C -0.63803 0.54028 -0.62827 0.49213 -0.63569 0.53102 C -0.63465 0.54213 -0.63439 0.5537 -0.63257 0.56458 C -0.63075 0.57523 -0.6215 0.60208 -0.61695 0.60903 C -0.61435 0.61273 -0.6107 0.61227 -0.60758 0.61435 C -0.5753 0.63889 -0.6189 0.61134 -0.57634 0.6368 L -0.56697 0.64213 C -0.56385 0.64398 -0.56085 0.64722 -0.5576 0.64791 L -0.52948 0.65324 C -0.48054 0.65162 -0.43161 0.65278 -0.3828 0.64791 C -0.37707 0.64722 -0.37225 0.6412 -0.36705 0.6368 C -0.36379 0.63379 -0.36067 0.62986 -0.35768 0.62569 C -0.35169 0.6169 -0.34557 0.60463 -0.34206 0.59236 C -0.34062 0.58704 -0.34062 0.58055 -0.33893 0.57546 C -0.33334 0.55787 -0.32058 0.53912 -0.31707 0.51991 C -0.31603 0.51435 -0.3155 0.50856 -0.31394 0.50324 C -0.30665 0.48032 -0.30392 0.46944 -0.29208 0.45879 C -0.28336 0.45116 -0.26891 0.44977 -0.26084 0.44745 C -0.24066 0.43588 -0.26175 0.44722 -0.22648 0.43657 C -0.22218 0.43541 -0.21815 0.43264 -0.21411 0.43125 C -0.20891 0.42916 -0.20344 0.42778 -0.19849 0.42546 C -0.1899 0.42176 -0.18183 0.4162 -0.17337 0.41458 C -0.164 0.41273 -0.1545 0.41111 -0.14526 0.40879 C -0.14005 0.40764 -0.13485 0.40579 -0.12964 0.40347 C -0.1161 0.39676 -0.1092 0.38842 -0.09541 0.38657 C -0.0725 0.38356 -0.04946 0.3831 -0.02655 0.38102 C -0.02486 0.38055 -0.0013 0.37268 0.00143 0.37014 C 0.00833 0.36412 0.02017 0.34791 0.02017 0.34815 C 0.02121 0.34051 0.02186 0.33264 0.0233 0.32546 C 0.02668 0.30949 0.03058 0.30046 0.03579 0.2868 C 0.0367 0.27963 0.03983 0.25579 0.04191 0.24768 C 0.04373 0.2419 0.04672 0.23704 0.04842 0.23102 C 0.04985 0.22592 0.04985 0.21967 0.05154 0.21435 C 0.05505 0.20278 0.06169 0.19375 0.06403 0.18125 C 0.06508 0.17569 0.06573 0.16991 0.06716 0.16458 C 0.07497 0.13634 0.07341 0.16065 0.07341 0.13125 L 0.07341 0.13148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27176 1.03865 L -0.27176 1.03889 C -0.26343 1.03125 -0.25536 1.02314 -0.24677 1.01643 C -0.24378 1.01389 -0.24053 1.01296 -0.2374 1.01064 C -0.23324 1.0074 -0.22933 1.00231 -0.22491 0.99976 C -0.21996 0.99676 -0.2145 0.99606 -0.20929 0.99421 C -0.19094 0.97777 -0.20122 0.98564 -0.17805 0.97199 C -0.17493 0.97014 -0.17154 0.96967 -0.16868 0.96643 C -0.16556 0.96273 -0.16269 0.9581 -0.15931 0.95532 C -0.13887 0.93726 -0.15931 0.97314 -0.12495 0.92731 C -0.10803 0.90486 -0.1174 0.91412 -0.09683 0.89953 C -0.09371 0.89444 -0.09137 0.8868 -0.08746 0.88333 C -0.08173 0.87731 -0.06872 0.87199 -0.06872 0.87222 C -0.06664 0.86666 -0.0656 0.85879 -0.06247 0.85532 C -0.05896 0.85092 -0.05401 0.85231 -0.04998 0.84953 C -0.041 0.84351 -0.03592 0.83657 -0.02811 0.82777 C -0.02069 0.7875 -0.0298 0.83726 -0.02186 0.78865 C -0.02108 0.7831 -0.01978 0.77777 -0.01874 0.77199 C -0.01978 0.7537 -0.0203 0.73472 -0.02186 0.71643 C -0.02238 0.71064 -0.02303 0.70416 -0.02499 0.69976 C -0.03045 0.6875 -0.03527 0.67037 -0.04373 0.66643 L -0.05622 0.66111 C -0.08486 0.62916 -0.07171 0.6375 -0.09371 0.62754 C -0.09892 0.62222 -0.10399 0.61551 -0.10933 0.61088 C -0.11714 0.60416 -0.13028 0.60185 -0.13744 0.59976 C -0.20044 0.55509 -0.13939 0.59421 -0.303 0.59421 C -0.3427 0.59421 -0.38214 0.59051 -0.42171 0.58842 C -0.42795 0.58703 -0.43433 0.58541 -0.44045 0.5831 C -0.4437 0.58171 -0.4467 0.5787 -0.44982 0.57754 C -0.45607 0.57523 -0.46245 0.5743 -0.46856 0.57222 C -0.47182 0.57083 -0.47481 0.56782 -0.47793 0.56643 C -0.49498 0.55949 -0.51099 0.55995 -0.52791 0.54976 C -0.54145 0.54189 -0.53416 0.5456 -0.54978 0.53889 C -0.5529 0.53495 -0.5559 0.53055 -0.55915 0.52754 C -0.56371 0.52338 -0.57711 0.51805 -0.58102 0.51643 C -0.58414 0.51088 -0.58779 0.50578 -0.59039 0.49976 C -0.59508 0.48912 -0.60289 0.4662 -0.60289 0.46643 C -0.6021 0.45046 -0.60236 0.41412 -0.59664 0.39398 C -0.59377 0.38379 -0.58623 0.36689 -0.58102 0.36088 C -0.57829 0.3574 -0.57464 0.35787 -0.57165 0.35532 C -0.56839 0.35231 -0.56579 0.34676 -0.56228 0.34421 C -0.55837 0.3412 -0.55382 0.3412 -0.54978 0.33842 C -0.54549 0.33564 -0.54184 0.32986 -0.53729 0.32754 C -0.5313 0.3243 -0.52479 0.32384 -0.51854 0.32176 C -0.49264 0.31342 -0.51308 0.31967 -0.49043 0.31088 C -0.48535 0.30879 -0.48002 0.30717 -0.47481 0.30532 L -0.22491 0.31088 C -0.21762 0.31111 -0.21046 0.31643 -0.20304 0.31643 C -0.1489 0.31643 -0.09475 0.3125 -0.0406 0.31088 C -0.03644 0.30902 -0.0324 0.30694 -0.02811 0.30532 C -0.01965 0.30185 -0.01119 0.30046 -0.00312 0.29398 C 0.03528 0.26296 0.00925 0.27939 0.03124 0.2662 C 0.03332 0.26088 0.03554 0.25555 0.03749 0.24976 C 0.0397 0.24236 0.04126 0.23449 0.04374 0.22754 C 0.04647 0.21967 0.04998 0.21273 0.05311 0.20509 C 0.0509 0.16713 0.05675 0.15208 0.04061 0.13287 C 0.03775 0.12963 0.03437 0.12939 0.03124 0.12754 C 0.02838 0.12361 0.01393 0.1037 0.00938 0.09976 C 0.00638 0.09722 0.00052 0.09976 -4.33164E-6 0.09421 C -0.00299 0.06296 -4.33164E-6 0.03125 -4.33164E-6 -0.00024 L -4.33164E-6 3.7037E-6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57321 1.23102 L -0.57321 1.23125 C -0.58258 1.22547 -0.59222 1.2213 -0.60133 1.21436 C -0.60471 1.21181 -0.60731 1.20625 -0.6107 1.20348 C -0.61356 1.2007 -0.61695 1.19977 -0.62007 1.19792 C -0.62541 1.19422 -0.63035 1.18982 -0.63569 1.18658 C -0.63985 1.18426 -0.64415 1.1838 -0.64818 1.18125 C -0.66081 1.17315 -0.6789 1.16065 -0.69192 1.14792 C -0.69712 1.1426 -0.7022 1.13635 -0.70754 1.13102 C -0.71365 1.12523 -0.72029 1.12084 -0.72628 1.11436 C -0.7678 1.06852 -0.69764 1.13542 -0.75752 1.06436 L -0.76689 1.05348 C -0.76897 1.04699 -0.77157 1.04283 -0.77314 1.03681 C -0.78055 1.00417 -0.77548 0.94375 -0.77314 0.92547 C -0.77144 0.9125 -0.76728 0.89699 -0.76064 0.89213 C -0.73864 0.8713 -0.75713 0.88773 -0.73877 0.87547 C -0.73344 0.8713 -0.72836 0.8669 -0.72315 0.86459 C -0.71899 0.86204 -0.71469 0.86158 -0.71066 0.85834 C -0.70623 0.85602 -0.70246 0.84977 -0.69816 0.84792 C -0.69205 0.84352 -0.67942 0.83658 -0.67942 0.83681 L -0.52948 0.84121 C -0.52519 0.84121 -0.52128 0.84792 -0.51699 0.84792 C -0.492 0.84792 -0.467 0.84398 -0.44214 0.84121 C -0.43785 0.83866 -0.43329 0.83588 -0.42952 0.83125 C -0.4182 0.8169 -0.4221 0.81505 -0.4139 0.79769 C -0.41117 0.79167 -0.40765 0.78542 -0.40453 0.78102 C -0.40362 0.77547 -0.40232 0.77014 -0.40154 0.76389 C -0.39906 0.75047 -0.39841 0.7382 -0.39529 0.72523 C -0.39334 0.71667 -0.3906 0.71111 -0.38904 0.70324 C -0.38553 0.68681 -0.38475 0.66343 -0.38279 0.64792 C -0.38188 0.64213 -0.38058 0.63681 -0.37954 0.63102 C -0.38058 0.60718 -0.3811 0.58264 -0.38279 0.5588 C -0.38344 0.54769 -0.388 0.53334 -0.39216 0.5257 C -0.41104 0.48773 -0.40596 0.49815 -0.4264 0.47547 C -0.42952 0.47199 -0.43225 0.4669 -0.43577 0.46436 C -0.43967 0.46158 -0.44423 0.46135 -0.44839 0.45834 C -0.45373 0.45579 -0.45854 0.45093 -0.46388 0.44746 C -0.47651 0.44028 -0.47833 0.44329 -0.492 0.43658 C -0.49837 0.43357 -0.51074 0.42547 -0.51074 0.4257 C -0.53156 0.42755 -0.55239 0.42686 -0.57321 0.43125 C -0.57972 0.43241 -0.58558 0.43889 -0.59196 0.44236 L -0.60445 0.44746 C -0.60758 0.45324 -0.61044 0.45949 -0.61382 0.46436 C -0.61669 0.46875 -0.62085 0.47037 -0.62332 0.47547 C -0.62515 0.47963 -0.62515 0.48611 -0.62645 0.49213 C -0.63803 0.53982 -0.62827 0.49213 -0.63569 0.53102 C -0.63465 0.5419 -0.63439 0.55371 -0.63257 0.56459 C -0.63074 0.57523 -0.6215 0.60209 -0.61695 0.60903 C -0.61434 0.61273 -0.6107 0.61227 -0.60758 0.61436 C -0.5753 0.63889 -0.6189 0.61135 -0.57634 0.63681 L -0.56697 0.64213 C -0.56384 0.64398 -0.56085 0.64723 -0.55759 0.64792 L -0.52948 0.65324 C -0.48054 0.65162 -0.4316 0.65278 -0.38279 0.64792 C -0.37707 0.64723 -0.37212 0.64121 -0.36704 0.63681 C -0.36379 0.6338 -0.36067 0.62986 -0.35767 0.6257 C -0.35169 0.6169 -0.34557 0.60417 -0.34205 0.59236 C -0.34049 0.58704 -0.34049 0.58056 -0.33893 0.57547 C -0.3332 0.55787 -0.32058 0.53912 -0.31706 0.51991 C -0.31602 0.51412 -0.3155 0.50857 -0.31394 0.50324 C -0.30665 0.47963 -0.30392 0.46898 -0.29207 0.45834 C -0.28335 0.45116 -0.26891 0.44977 -0.26084 0.44746 C -0.24066 0.43588 -0.26175 0.44723 -0.22647 0.43658 C -0.22218 0.43542 -0.21814 0.43264 -0.21411 0.43125 C -0.2089 0.42917 -0.20344 0.42778 -0.19849 0.42547 C -0.1899 0.42176 -0.18183 0.41621 -0.17337 0.41459 C -0.164 0.41273 -0.1545 0.41111 -0.14526 0.4088 C -0.14005 0.40764 -0.13484 0.40579 -0.12964 0.40348 C -0.1161 0.39676 -0.1092 0.38843 -0.09541 0.38658 C -0.0725 0.38357 -0.04946 0.38311 -0.02655 0.38102 C -0.02486 0.38056 -0.0013 0.37269 0.00143 0.37014 C 0.00833 0.36412 0.02017 0.34792 0.02017 0.34815 C 0.02122 0.34051 0.02187 0.33218 0.0233 0.32547 C 0.02668 0.30949 0.03059 0.3 0.03579 0.28681 C 0.0367 0.27963 0.03983 0.25579 0.04191 0.24769 C 0.04373 0.2419 0.04673 0.23704 0.04842 0.23102 C 0.04985 0.2257 0.04985 0.21968 0.05154 0.21436 C 0.05506 0.20278 0.06169 0.19375 0.06404 0.18125 C 0.06508 0.17547 0.06573 0.16991 0.06716 0.16459 C 0.07497 0.13635 0.07341 0.16065 0.07341 0.13125 L 0.07341 0.13148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.55603 0.87176 L 0.55603 0.87199 C 0.56749 0.86459 0.57868 0.85556 0.5904 0.84954 C 0.59443 0.84723 0.62827 0.83889 0.631 0.83866 C 0.63934 0.83334 0.65274 0.82431 0.66224 0.82199 C 0.7186 0.80487 0.71431 0.80996 0.78407 0.80487 C 0.78928 0.80348 0.79448 0.80186 0.79969 0.79931 C 0.80594 0.7963 0.81843 0.7882 0.81843 0.78889 C 0.82156 0.78102 0.82429 0.77338 0.8278 0.76621 C 0.83158 0.75811 0.83678 0.75255 0.8403 0.74422 C 0.84199 0.73959 0.84616 0.70741 0.84655 0.7051 C 0.84589 0.69121 0.84694 0.64005 0.8403 0.61621 C 0.83366 0.59306 0.83535 0.6044 0.82468 0.58843 C 0.82117 0.58311 0.81895 0.5757 0.81531 0.57176 C 0.81049 0.56644 0.80464 0.56528 0.79969 0.56088 C 0.7963 0.55787 0.79331 0.55324 0.79032 0.54977 C 0.78602 0.54399 0.78238 0.53704 0.77782 0.53311 C 0.77392 0.5294 0.76949 0.52917 0.76533 0.52732 C 0.7622 0.52385 0.75947 0.51852 0.75596 0.51644 C 0.74255 0.50741 0.72888 0.50533 0.71535 0.49977 C 0.70689 0.49607 0.69036 0.48866 0.69036 0.48889 C 0.68723 0.48473 0.68424 0.48033 0.68099 0.47732 C 0.65508 0.4544 0.68906 0.4926 0.66224 0.46088 C 0.65808 0.44954 0.6491 0.44051 0.64962 0.42732 C 0.65183 0.38287 0.65326 0.33843 0.656 0.29399 C 0.65639 0.28658 0.65717 0.27848 0.65912 0.27176 C 0.66237 0.25973 0.66459 0.24352 0.67161 0.23843 C 0.72589 0.19977 0.68463 0.22616 0.71535 0.21065 C 0.73357 0.20116 0.71522 0.20811 0.73721 0.19954 C 0.74815 0.19514 0.76051 0.19144 0.77158 0.18843 C 0.77873 0.18635 0.78615 0.18473 0.79344 0.18311 C 0.79539 0.17246 0.79917 0.16806 0.79969 0.16065 C 0.8006 0.14375 0.79722 0.12292 0.79032 0.11088 C 0.78758 0.10579 0.7842 0.10278 0.78095 0.09954 C 0.77678 0.09537 0.77262 0.09167 0.76845 0.08843 C 0.76272 0.08403 0.75205 0.07963 0.74658 0.07755 C 0.74138 0.07524 0.73604 0.07385 0.73097 0.07199 C 0.72667 0.07014 0.72264 0.06806 0.71847 0.06644 C 0.68932 0.06806 0.6599 0.06482 0.631 0.07199 C 0.62202 0.07408 0.60588 0.09399 0.59664 0.1051 C 0.59456 0.11088 0.59196 0.11574 0.5904 0.12199 C 0.58194 0.15162 0.5887 0.19445 0.5904 0.22199 C 0.59079 0.22894 0.59196 0.23704 0.59352 0.24422 C 0.59508 0.25186 0.59768 0.2588 0.59977 0.26644 C 0.60081 0.27732 0.60159 0.28866 0.60289 0.29954 C 0.60367 0.30695 0.60601 0.31412 0.60601 0.32176 C 0.60601 0.35324 0.60445 0.38496 0.60289 0.41621 C 0.60263 0.41968 0.59821 0.44977 0.59664 0.4551 C 0.59235 0.46806 0.58428 0.4838 0.5779 0.49399 C 0.57178 0.50348 0.5658 0.51366 0.55916 0.52176 C 0.55525 0.52662 0.5507 0.52894 0.54666 0.53311 C 0.54133 0.5382 0.53638 0.54468 0.53104 0.54977 C 0.52076 0.55926 0.51022 0.56829 0.49981 0.57755 C 0.49356 0.58287 0.48796 0.59237 0.48093 0.59422 C 0.4687 0.59723 0.45568 0.59954 0.44358 0.6051 C 0.44032 0.60672 0.43733 0.6088 0.43408 0.61088 C 0.42249 0.60973 0.37394 0.60811 0.35299 0.59954 C 0.34648 0.59676 0.34036 0.59237 0.33425 0.58843 C 0.32058 0.5794 0.30704 0.57014 0.29364 0.56088 C 0.26032 0.5375 0.29598 0.56459 0.2624 0.52732 C 0.25954 0.52408 0.25589 0.52477 0.25303 0.52176 C 0.24639 0.51528 0.24053 0.50718 0.23428 0.49977 L 0.22491 0.48866 C 0.22283 0.48311 0.22049 0.47755 0.21867 0.47199 C 0.20279 0.42223 0.22127 0.47292 0.20617 0.43287 C 0.20513 0.42547 0.20305 0.41806 0.20305 0.41088 C 0.20305 0.3882 0.20461 0.36598 0.20617 0.34399 C 0.2076 0.32246 0.21151 0.31505 0.21554 0.29399 C 0.21684 0.28658 0.21762 0.2794 0.21867 0.27176 C 0.21671 0.23843 0.21945 0.21922 0.20916 0.19422 C 0.20669 0.18774 0.20318 0.18241 0.19992 0.17431 C 0.18977 0.16181 0.18053 0.14885 0.16869 0.13843 C 0.16569 0.13565 0.16231 0.13519 0.15931 0.13311 C 0.15502 0.1294 0.15111 0.12477 0.14682 0.12199 C 0.14278 0.11899 0.13836 0.11829 0.13432 0.11621 C 0.1217 0.10949 0.11519 0.10371 0.10309 0.09954 C 0.07953 0.0919 0.063 0.09167 0.03749 0.08843 C 0.03436 0.08658 0.03098 0.08542 0.02812 0.08287 C 0.0151 0.0713 0.01562 0.06343 0.00625 0.03866 C 0.00417 0.03311 -1.43564E-6 0.02871 -1.43564E-6 0.02199 L -1.43564E-6 -0.00023 L -1.43564E-6 -4.07407E-6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52232 0.275 L 0.52232 0.27523 C 0.45933 0.24121 0.52753 0.2757 0.48484 0.2581 C 0.48432 0.25787 0.46336 0.24676 0.4592 0.2456 C 0.45217 0.24375 0.44501 0.24283 0.43811 0.24144 C 0.42015 0.2257 0.43382 0.23588 0.40284 0.22477 C 0.39972 0.22385 0.39672 0.22199 0.3936 0.2206 C 0.37095 0.21181 0.39321 0.22153 0.3677 0.21227 C 0.3401 0.20255 0.38371 0.21459 0.34206 0.20394 C 0.31511 0.1882 0.34127 0.20255 0.30444 0.18727 C 0.3021 0.18635 0.29988 0.18426 0.29754 0.1831 C 0.29286 0.18148 0.28804 0.18033 0.28348 0.17894 C 0.28023 0.17616 0.27685 0.17454 0.27411 0.1706 C 0.27047 0.16597 0.26734 0.16042 0.26461 0.15394 C 0.2611 0.14584 0.25941 0.13449 0.25771 0.12477 C 0.25993 0.10533 0.26149 0.08565 0.26461 0.06644 C 0.26552 0.06181 0.26695 0.05672 0.2693 0.05394 C 0.27359 0.04931 0.28348 0.0456 0.28348 0.04584 C 0.29676 0.04838 0.3103 0.04769 0.32318 0.05394 C 0.32813 0.05625 0.33125 0.06482 0.33503 0.0706 C 0.33958 0.07778 0.34388 0.08588 0.34661 0.0956 C 0.34778 0.09954 0.3483 0.10394 0.34895 0.1081 C 0.3483 0.11505 0.34856 0.12292 0.34661 0.12894 C 0.33945 0.15209 0.33229 0.14676 0.31863 0.14977 C 0.27867 0.17361 0.32839 0.14537 0.21073 0.1581 C 0.20591 0.1588 0.20162 0.16482 0.1968 0.16644 C 0.19289 0.16783 0.18886 0.16875 0.18496 0.1706 C 0.18027 0.17292 0.17103 0.17894 0.17103 0.17917 C 0.1614 0.1919 0.15918 0.1926 0.15216 0.21227 C 0.15085 0.21621 0.15098 0.22084 0.14994 0.22477 C 0.14786 0.23218 0.14487 0.23843 0.14278 0.2456 C 0.14174 0.24954 0.14213 0.25486 0.14057 0.2581 C 0.13797 0.26366 0.13432 0.26644 0.1312 0.2706 C 0.12066 0.26945 0.09137 0.275 0.07979 0.25394 C 0.07666 0.24885 0.07679 0.23982 0.07497 0.2331 C 0.07289 0.22593 0.07029 0.21922 0.06794 0.21227 C 0.06925 0.19144 0.06846 0.1794 0.0725 0.16227 C 0.07393 0.15672 0.07497 0.15047 0.07718 0.1456 C 0.07901 0.1419 0.08187 0.14005 0.08434 0.13727 C 0.08734 0.12894 0.08916 0.11829 0.09371 0.11227 C 0.09684 0.1081 0.09983 0.10394 0.10309 0.09977 C 0.1053 0.09699 0.1079 0.09468 0.11011 0.09144 C 0.11675 0.08148 0.11714 0.07871 0.1217 0.06644 C 0.12092 0.05949 0.1204 0.05255 0.11949 0.0456 C 0.11884 0.04144 0.11884 0.03635 0.11701 0.0331 C 0.11389 0.02755 0.1092 0.025 0.1053 0.0206 C 0.10061 0.01528 0.09632 0.00857 0.09124 0.00394 C 0.06521 -0.01921 0.09814 0.00857 0.0725 -0.00856 C 0.06925 -0.01065 0.06638 -0.01435 0.06313 -0.0169 C 0.05844 -0.02037 0.05154 -0.02315 0.04686 -0.02523 C 0.00846 -0.0206 0.02005 -0.03565 0.00469 -0.00856 L -1.41611E-6 -0.00023 L -1.41611E-6 -2.59259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23" y="-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虚点"/>
          <p:cNvPicPr>
            <a:picLocks noChangeAspect="1"/>
          </p:cNvPicPr>
          <p:nvPr userDrawn="1"/>
        </p:nvPicPr>
        <p:blipFill>
          <a:blip r:embed="rId2" cstate="print">
            <a:lum bright="-20000" contrast="-40000"/>
          </a:blip>
          <a:stretch>
            <a:fillRect/>
          </a:stretch>
        </p:blipFill>
        <p:spPr>
          <a:xfrm>
            <a:off x="4782643" y="967343"/>
            <a:ext cx="7497612" cy="9784322"/>
          </a:xfrm>
          <a:prstGeom prst="rect">
            <a:avLst/>
          </a:prstGeom>
        </p:spPr>
      </p:pic>
      <p:cxnSp>
        <p:nvCxnSpPr>
          <p:cNvPr id="222" name="直接连接符 221"/>
          <p:cNvCxnSpPr/>
          <p:nvPr userDrawn="1"/>
        </p:nvCxnSpPr>
        <p:spPr bwMode="auto">
          <a:xfrm>
            <a:off x="-73082" y="1188751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3" name="直接连接符 222"/>
          <p:cNvCxnSpPr/>
          <p:nvPr userDrawn="1"/>
        </p:nvCxnSpPr>
        <p:spPr bwMode="auto">
          <a:xfrm>
            <a:off x="-73082" y="1828822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直接连接符 223"/>
          <p:cNvCxnSpPr/>
          <p:nvPr userDrawn="1"/>
        </p:nvCxnSpPr>
        <p:spPr bwMode="auto">
          <a:xfrm>
            <a:off x="-73082" y="2468893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" name="直接连接符 224"/>
          <p:cNvCxnSpPr/>
          <p:nvPr userDrawn="1"/>
        </p:nvCxnSpPr>
        <p:spPr bwMode="auto">
          <a:xfrm>
            <a:off x="-73082" y="3108964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" name="直接连接符 225"/>
          <p:cNvCxnSpPr/>
          <p:nvPr userDrawn="1"/>
        </p:nvCxnSpPr>
        <p:spPr bwMode="auto">
          <a:xfrm>
            <a:off x="-73082" y="3749035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2" name="直接连接符 231"/>
          <p:cNvCxnSpPr/>
          <p:nvPr userDrawn="1"/>
        </p:nvCxnSpPr>
        <p:spPr bwMode="auto">
          <a:xfrm>
            <a:off x="-73082" y="4389106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3" name="直接连接符 232"/>
          <p:cNvCxnSpPr/>
          <p:nvPr userDrawn="1"/>
        </p:nvCxnSpPr>
        <p:spPr bwMode="auto">
          <a:xfrm>
            <a:off x="-73082" y="5029177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4" name="直接连接符 233"/>
          <p:cNvCxnSpPr/>
          <p:nvPr userDrawn="1"/>
        </p:nvCxnSpPr>
        <p:spPr bwMode="auto">
          <a:xfrm>
            <a:off x="-73082" y="5669248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" name="直接连接符 234"/>
          <p:cNvCxnSpPr/>
          <p:nvPr userDrawn="1"/>
        </p:nvCxnSpPr>
        <p:spPr bwMode="auto">
          <a:xfrm>
            <a:off x="-73082" y="6309320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6" name="直接连接符 235"/>
          <p:cNvCxnSpPr/>
          <p:nvPr userDrawn="1"/>
        </p:nvCxnSpPr>
        <p:spPr bwMode="auto">
          <a:xfrm>
            <a:off x="52313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7" name="直接连接符 236"/>
          <p:cNvCxnSpPr/>
          <p:nvPr userDrawn="1"/>
        </p:nvCxnSpPr>
        <p:spPr bwMode="auto">
          <a:xfrm>
            <a:off x="106298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8" name="直接连接符 237"/>
          <p:cNvCxnSpPr/>
          <p:nvPr userDrawn="1"/>
        </p:nvCxnSpPr>
        <p:spPr bwMode="auto">
          <a:xfrm>
            <a:off x="160283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9" name="直接连接符 238"/>
          <p:cNvCxnSpPr/>
          <p:nvPr userDrawn="1"/>
        </p:nvCxnSpPr>
        <p:spPr bwMode="auto">
          <a:xfrm>
            <a:off x="214267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0" name="直接连接符 239"/>
          <p:cNvCxnSpPr/>
          <p:nvPr userDrawn="1"/>
        </p:nvCxnSpPr>
        <p:spPr bwMode="auto">
          <a:xfrm>
            <a:off x="268252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1" name="直接连接符 240"/>
          <p:cNvCxnSpPr/>
          <p:nvPr userDrawn="1"/>
        </p:nvCxnSpPr>
        <p:spPr bwMode="auto">
          <a:xfrm>
            <a:off x="3222377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2" name="直接连接符 241"/>
          <p:cNvCxnSpPr/>
          <p:nvPr userDrawn="1"/>
        </p:nvCxnSpPr>
        <p:spPr bwMode="auto">
          <a:xfrm>
            <a:off x="3762226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3" name="直接连接符 242"/>
          <p:cNvCxnSpPr/>
          <p:nvPr userDrawn="1"/>
        </p:nvCxnSpPr>
        <p:spPr bwMode="auto">
          <a:xfrm>
            <a:off x="4302075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4" name="直接连接符 243"/>
          <p:cNvCxnSpPr/>
          <p:nvPr userDrawn="1"/>
        </p:nvCxnSpPr>
        <p:spPr bwMode="auto">
          <a:xfrm>
            <a:off x="4841924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5" name="直接连接符 244"/>
          <p:cNvCxnSpPr/>
          <p:nvPr userDrawn="1"/>
        </p:nvCxnSpPr>
        <p:spPr bwMode="auto">
          <a:xfrm>
            <a:off x="538177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6" name="直接连接符 245"/>
          <p:cNvCxnSpPr/>
          <p:nvPr userDrawn="1"/>
        </p:nvCxnSpPr>
        <p:spPr bwMode="auto">
          <a:xfrm>
            <a:off x="592162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7" name="直接连接符 246"/>
          <p:cNvCxnSpPr/>
          <p:nvPr userDrawn="1"/>
        </p:nvCxnSpPr>
        <p:spPr bwMode="auto">
          <a:xfrm>
            <a:off x="646147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8" name="直接连接符 247"/>
          <p:cNvCxnSpPr/>
          <p:nvPr userDrawn="1"/>
        </p:nvCxnSpPr>
        <p:spPr bwMode="auto">
          <a:xfrm>
            <a:off x="700132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9" name="直接连接符 248"/>
          <p:cNvCxnSpPr/>
          <p:nvPr userDrawn="1"/>
        </p:nvCxnSpPr>
        <p:spPr bwMode="auto">
          <a:xfrm>
            <a:off x="754117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0" name="直接连接符 249"/>
          <p:cNvCxnSpPr/>
          <p:nvPr userDrawn="1"/>
        </p:nvCxnSpPr>
        <p:spPr bwMode="auto">
          <a:xfrm>
            <a:off x="808101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1" name="直接连接符 250"/>
          <p:cNvCxnSpPr/>
          <p:nvPr userDrawn="1"/>
        </p:nvCxnSpPr>
        <p:spPr bwMode="auto">
          <a:xfrm>
            <a:off x="862086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2" name="椭圆 251"/>
          <p:cNvSpPr/>
          <p:nvPr userDrawn="1"/>
        </p:nvSpPr>
        <p:spPr bwMode="auto">
          <a:xfrm>
            <a:off x="1472962" y="7204240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3" name="椭圆 252"/>
          <p:cNvSpPr/>
          <p:nvPr userDrawn="1"/>
        </p:nvSpPr>
        <p:spPr bwMode="auto">
          <a:xfrm>
            <a:off x="5474419" y="7034551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4" name="椭圆 253"/>
          <p:cNvSpPr/>
          <p:nvPr userDrawn="1"/>
        </p:nvSpPr>
        <p:spPr bwMode="auto">
          <a:xfrm>
            <a:off x="3330348" y="-171398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5" name="椭圆 254"/>
          <p:cNvSpPr/>
          <p:nvPr userDrawn="1"/>
        </p:nvSpPr>
        <p:spPr bwMode="auto">
          <a:xfrm>
            <a:off x="11790654" y="4419664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" name="椭圆 255"/>
          <p:cNvSpPr/>
          <p:nvPr userDrawn="1"/>
        </p:nvSpPr>
        <p:spPr bwMode="auto">
          <a:xfrm>
            <a:off x="12106868" y="481823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7" name="椭圆 256"/>
          <p:cNvSpPr/>
          <p:nvPr userDrawn="1"/>
        </p:nvSpPr>
        <p:spPr bwMode="auto">
          <a:xfrm>
            <a:off x="13248247" y="6504662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8" name="椭圆 257"/>
          <p:cNvSpPr/>
          <p:nvPr userDrawn="1"/>
        </p:nvSpPr>
        <p:spPr bwMode="auto">
          <a:xfrm>
            <a:off x="6573304" y="7034551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9" name="椭圆 258"/>
          <p:cNvSpPr/>
          <p:nvPr userDrawn="1"/>
        </p:nvSpPr>
        <p:spPr bwMode="auto">
          <a:xfrm>
            <a:off x="-160759" y="4601460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60" name="实点"/>
          <p:cNvGrpSpPr/>
          <p:nvPr userDrawn="1"/>
        </p:nvGrpSpPr>
        <p:grpSpPr>
          <a:xfrm>
            <a:off x="4805317" y="1341825"/>
            <a:ext cx="7176678" cy="8865782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261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2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3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4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5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6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7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8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9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0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1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2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3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4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5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6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7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8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9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0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1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2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3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4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5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6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7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8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9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0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1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2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3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4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5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6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7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8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9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0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1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2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3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4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5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6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7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8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9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0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1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2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3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4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5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6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7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8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9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0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1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2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3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4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5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6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8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9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0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1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2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3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4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5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6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7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8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9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0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1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2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3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4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5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6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7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8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9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0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1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2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3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4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5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6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7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8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9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0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1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2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3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4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5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6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7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8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9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0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1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2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3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4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5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6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7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8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9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0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1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2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3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4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5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6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7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8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9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0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1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2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3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4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5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6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7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8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9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0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1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2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3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4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5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6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7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8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9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0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1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2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3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4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5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6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7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8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9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0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1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2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3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4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5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6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7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8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429" name="地球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011" y="2331447"/>
            <a:ext cx="4344028" cy="7006146"/>
          </a:xfrm>
          <a:prstGeom prst="rect">
            <a:avLst/>
          </a:prstGeom>
        </p:spPr>
      </p:pic>
      <p:grpSp>
        <p:nvGrpSpPr>
          <p:cNvPr id="430" name="组合 429"/>
          <p:cNvGrpSpPr/>
          <p:nvPr userDrawn="1"/>
        </p:nvGrpSpPr>
        <p:grpSpPr>
          <a:xfrm>
            <a:off x="3998506" y="-4891994"/>
            <a:ext cx="7816056" cy="10425480"/>
            <a:chOff x="804839" y="2704271"/>
            <a:chExt cx="10425480" cy="10425480"/>
          </a:xfrm>
        </p:grpSpPr>
        <p:sp>
          <p:nvSpPr>
            <p:cNvPr id="431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2" name="椭圆 431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3" name="椭圆 432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4" name="椭圆 433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5" name="椭圆 434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6" name="椭圆 435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37" name="组合 436"/>
          <p:cNvGrpSpPr/>
          <p:nvPr userDrawn="1"/>
        </p:nvGrpSpPr>
        <p:grpSpPr>
          <a:xfrm rot="2884929">
            <a:off x="1024955" y="-4063507"/>
            <a:ext cx="7152199" cy="9658194"/>
            <a:chOff x="804839" y="2704271"/>
            <a:chExt cx="10425480" cy="10425480"/>
          </a:xfrm>
        </p:grpSpPr>
        <p:sp>
          <p:nvSpPr>
            <p:cNvPr id="438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9" name="椭圆 438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" name="椭圆 439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1" name="椭圆 440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2" name="椭圆 441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3" name="椭圆 442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44" name="Shape 1547"/>
          <p:cNvSpPr/>
          <p:nvPr userDrawn="1"/>
        </p:nvSpPr>
        <p:spPr>
          <a:xfrm flipV="1">
            <a:off x="218693" y="955721"/>
            <a:ext cx="8506079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71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5" name="Shape 1552"/>
          <p:cNvSpPr/>
          <p:nvPr userDrawn="1"/>
        </p:nvSpPr>
        <p:spPr>
          <a:xfrm>
            <a:off x="184082" y="303844"/>
            <a:ext cx="368300" cy="560705"/>
          </a:xfrm>
          <a:prstGeom prst="rect">
            <a:avLst/>
          </a:prstGeom>
          <a:ln w="12700">
            <a:miter lim="400000"/>
          </a:ln>
        </p:spPr>
        <p:txBody>
          <a:bodyPr wrap="none" lIns="26654" tIns="26654" rIns="26654" bIns="26654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sz="331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en-US" sz="267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6" name="Oval 69"/>
          <p:cNvSpPr/>
          <p:nvPr userDrawn="1"/>
        </p:nvSpPr>
        <p:spPr>
          <a:xfrm>
            <a:off x="8163490" y="731161"/>
            <a:ext cx="96610" cy="1293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7" name="Oval 70"/>
          <p:cNvSpPr/>
          <p:nvPr userDrawn="1"/>
        </p:nvSpPr>
        <p:spPr>
          <a:xfrm>
            <a:off x="8277357" y="731161"/>
            <a:ext cx="96610" cy="1293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8" name="Oval 71"/>
          <p:cNvSpPr/>
          <p:nvPr userDrawn="1"/>
        </p:nvSpPr>
        <p:spPr>
          <a:xfrm>
            <a:off x="8391224" y="731161"/>
            <a:ext cx="96610" cy="1293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9" name="Oval 72"/>
          <p:cNvSpPr/>
          <p:nvPr userDrawn="1"/>
        </p:nvSpPr>
        <p:spPr>
          <a:xfrm>
            <a:off x="8505090" y="731161"/>
            <a:ext cx="96610" cy="1293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0" name="Oval 73"/>
          <p:cNvSpPr/>
          <p:nvPr userDrawn="1"/>
        </p:nvSpPr>
        <p:spPr>
          <a:xfrm>
            <a:off x="8618957" y="731161"/>
            <a:ext cx="96610" cy="12936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1" name="Shape 1551"/>
          <p:cNvSpPr/>
          <p:nvPr userDrawn="1"/>
        </p:nvSpPr>
        <p:spPr>
          <a:xfrm>
            <a:off x="558340" y="352583"/>
            <a:ext cx="18964" cy="448213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71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 cstate="print">
            <a:lum bright="-20000" contrast="-40000"/>
          </a:blip>
          <a:stretch>
            <a:fillRect/>
          </a:stretch>
        </p:blipFill>
        <p:spPr>
          <a:xfrm>
            <a:off x="4782643" y="967343"/>
            <a:ext cx="7497612" cy="9784322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 bwMode="auto">
          <a:xfrm>
            <a:off x="-73082" y="1188751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73082" y="1828822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73082" y="2468893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73082" y="3108964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73082" y="3749035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73082" y="4389106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73082" y="5029177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73082" y="5669248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73082" y="6309320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52313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06298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160283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214267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268252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3222377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3762226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4302075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4841924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538177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592162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646147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700132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754117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808101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862086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1472962" y="7204240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5474419" y="7034551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3330348" y="-171398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11790654" y="4419664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12106868" y="481823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13248247" y="6504662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6573304" y="7034551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160759" y="4601460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4805317" y="1341825"/>
            <a:ext cx="7176678" cy="8865782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011" y="2331447"/>
            <a:ext cx="4344028" cy="700614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3998506" y="-4891994"/>
            <a:ext cx="7816056" cy="10425480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024955" y="-4063507"/>
            <a:ext cx="7152199" cy="9658194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218693" y="955721"/>
            <a:ext cx="8506079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71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6" name="Shape 1552"/>
          <p:cNvSpPr/>
          <p:nvPr userDrawn="1"/>
        </p:nvSpPr>
        <p:spPr>
          <a:xfrm>
            <a:off x="184082" y="303844"/>
            <a:ext cx="339725" cy="560705"/>
          </a:xfrm>
          <a:prstGeom prst="rect">
            <a:avLst/>
          </a:prstGeom>
          <a:ln w="12700">
            <a:miter lim="400000"/>
          </a:ln>
        </p:spPr>
        <p:txBody>
          <a:bodyPr wrap="none" lIns="26654" tIns="26654" rIns="26654" bIns="26654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sz="331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sz="267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8163490" y="731161"/>
            <a:ext cx="96610" cy="1293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8277357" y="731161"/>
            <a:ext cx="96610" cy="1293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8391224" y="731161"/>
            <a:ext cx="96610" cy="1293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8505090" y="731161"/>
            <a:ext cx="96610" cy="1293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8618957" y="731161"/>
            <a:ext cx="96610" cy="12936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2" name="Shape 1551"/>
          <p:cNvSpPr/>
          <p:nvPr userDrawn="1"/>
        </p:nvSpPr>
        <p:spPr>
          <a:xfrm>
            <a:off x="558340" y="352583"/>
            <a:ext cx="18964" cy="448213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71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 cstate="print">
            <a:lum bright="-20000" contrast="-40000"/>
          </a:blip>
          <a:stretch>
            <a:fillRect/>
          </a:stretch>
        </p:blipFill>
        <p:spPr>
          <a:xfrm>
            <a:off x="4782643" y="967343"/>
            <a:ext cx="7497612" cy="9784322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73082" y="548680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73082" y="1188751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73082" y="1828822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73082" y="2468893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73082" y="3108964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73082" y="3749035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73082" y="4389106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73082" y="5029177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73082" y="5669248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73082" y="6309320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52313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06298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160283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214267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268252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3222377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3762226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4302075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4841924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538177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592162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646147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700132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754117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808101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862086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1472962" y="7204240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5474419" y="7034551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3330348" y="-171398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11790654" y="4419664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12106868" y="481823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13248247" y="6504662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6573304" y="7034551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160759" y="4601460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4805317" y="1341825"/>
            <a:ext cx="7176678" cy="8865782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011" y="2331447"/>
            <a:ext cx="4344028" cy="700614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3998506" y="-4891994"/>
            <a:ext cx="7816056" cy="10425480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024955" y="-4063507"/>
            <a:ext cx="7152199" cy="9658194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218693" y="955721"/>
            <a:ext cx="8506079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71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6" name="Shape 1552"/>
          <p:cNvSpPr/>
          <p:nvPr userDrawn="1"/>
        </p:nvSpPr>
        <p:spPr>
          <a:xfrm>
            <a:off x="184082" y="303844"/>
            <a:ext cx="335280" cy="560705"/>
          </a:xfrm>
          <a:prstGeom prst="rect">
            <a:avLst/>
          </a:prstGeom>
          <a:ln w="12700">
            <a:miter lim="400000"/>
          </a:ln>
        </p:spPr>
        <p:txBody>
          <a:bodyPr wrap="none" lIns="26654" tIns="26654" rIns="26654" bIns="26654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sz="331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sz="267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8163490" y="731161"/>
            <a:ext cx="96610" cy="1293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8277357" y="731161"/>
            <a:ext cx="96610" cy="1293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8391224" y="731161"/>
            <a:ext cx="96610" cy="1293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8505090" y="731161"/>
            <a:ext cx="96610" cy="1293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8618957" y="731161"/>
            <a:ext cx="96610" cy="12936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2" name="Shape 1551"/>
          <p:cNvSpPr/>
          <p:nvPr userDrawn="1"/>
        </p:nvSpPr>
        <p:spPr>
          <a:xfrm>
            <a:off x="558340" y="352583"/>
            <a:ext cx="18964" cy="448213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71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 cstate="print">
            <a:lum bright="-20000" contrast="-40000"/>
          </a:blip>
          <a:stretch>
            <a:fillRect/>
          </a:stretch>
        </p:blipFill>
        <p:spPr>
          <a:xfrm>
            <a:off x="4782643" y="967343"/>
            <a:ext cx="7497612" cy="9784322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73082" y="548680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73082" y="1188751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73082" y="1828822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73082" y="2468893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73082" y="3108964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73082" y="3749035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73082" y="4389106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73082" y="5029177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73082" y="5669248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73082" y="6309320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52313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06298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160283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214267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268252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3222377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3762226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4302075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4841924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538177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592162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646147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700132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754117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808101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862086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1472962" y="7204240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5474419" y="7034551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3330348" y="-171398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11790654" y="4419664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12106868" y="481823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13248247" y="6504662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6573304" y="7034551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160759" y="4601460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4805317" y="1341825"/>
            <a:ext cx="7176678" cy="8865782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011" y="2331447"/>
            <a:ext cx="4344028" cy="700614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3998506" y="-4891994"/>
            <a:ext cx="7816056" cy="10425480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024955" y="-4063507"/>
            <a:ext cx="7152199" cy="9658194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218693" y="955721"/>
            <a:ext cx="8506079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71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23" name="组合 222"/>
          <p:cNvGrpSpPr/>
          <p:nvPr userDrawn="1"/>
        </p:nvGrpSpPr>
        <p:grpSpPr>
          <a:xfrm>
            <a:off x="656749" y="315593"/>
            <a:ext cx="4031791" cy="639633"/>
            <a:chOff x="1758500" y="631083"/>
            <a:chExt cx="10795450" cy="1279053"/>
          </a:xfrm>
        </p:grpSpPr>
        <p:sp>
          <p:nvSpPr>
            <p:cNvPr id="224" name="Shape 1545"/>
            <p:cNvSpPr/>
            <p:nvPr userDrawn="1"/>
          </p:nvSpPr>
          <p:spPr>
            <a:xfrm>
              <a:off x="1758500" y="631083"/>
              <a:ext cx="10795450" cy="55870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4000">
                  <a:solidFill>
                    <a:srgbClr val="656565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815" b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请在视图</a:t>
              </a:r>
              <a:r>
                <a:rPr lang="en-US" altLang="zh-CN" sz="1815" b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815" b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母版中修改您的标题文字</a:t>
              </a:r>
              <a:endParaRPr sz="1815" b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Shape 1546"/>
            <p:cNvSpPr/>
            <p:nvPr userDrawn="1"/>
          </p:nvSpPr>
          <p:spPr>
            <a:xfrm>
              <a:off x="1771200" y="1351429"/>
              <a:ext cx="4895757" cy="55870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2000">
                  <a:solidFill>
                    <a:srgbClr val="656565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905">
                  <a:solidFill>
                    <a:schemeClr val="bg1">
                      <a:lumMod val="85000"/>
                    </a:schemeClr>
                  </a:solidFill>
                </a:rPr>
                <a:t>Put your Amazing Sub Title Here</a:t>
              </a:r>
            </a:p>
          </p:txBody>
        </p:sp>
      </p:grpSp>
      <p:sp>
        <p:nvSpPr>
          <p:cNvPr id="226" name="Shape 1552"/>
          <p:cNvSpPr/>
          <p:nvPr userDrawn="1"/>
        </p:nvSpPr>
        <p:spPr>
          <a:xfrm>
            <a:off x="184082" y="303844"/>
            <a:ext cx="384810" cy="560705"/>
          </a:xfrm>
          <a:prstGeom prst="rect">
            <a:avLst/>
          </a:prstGeom>
          <a:ln w="12700">
            <a:miter lim="400000"/>
          </a:ln>
        </p:spPr>
        <p:txBody>
          <a:bodyPr wrap="none" lIns="26654" tIns="26654" rIns="26654" bIns="26654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sz="331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sz="267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8163490" y="731161"/>
            <a:ext cx="96610" cy="1293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8277357" y="731161"/>
            <a:ext cx="96610" cy="1293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8391224" y="731161"/>
            <a:ext cx="96610" cy="1293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8505090" y="731161"/>
            <a:ext cx="96610" cy="1293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8618957" y="731161"/>
            <a:ext cx="96610" cy="12936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2" name="Shape 1551"/>
          <p:cNvSpPr/>
          <p:nvPr userDrawn="1"/>
        </p:nvSpPr>
        <p:spPr>
          <a:xfrm>
            <a:off x="558340" y="352583"/>
            <a:ext cx="18964" cy="448213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71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28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6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8 -0.04652 L 0.62358 -0.04629 C 0.61734 -0.05347 0.61005 -0.05787 0.60484 -0.06736 C 0.6025 -0.07129 0.60367 -0.0787 0.6025 -0.08379 C 0.60133 -0.08842 0.59911 -0.09213 0.59781 -0.09652 C 0.59599 -0.10185 0.59482 -0.10763 0.59313 -0.11296 C 0.59169 -0.11759 0.58948 -0.12106 0.58844 -0.12546 C 0.58076 -0.15625 0.58727 -0.14282 0.57907 -0.16759 C 0.57087 -0.19143 0.57061 -0.18912 0.56254 -0.20879 C 0.56098 -0.21296 0.55981 -0.21759 0.55785 -0.22176 C 0.53078 -0.27777 0.56111 -0.20856 0.54393 -0.25069 C 0.53924 -0.2618 0.53286 -0.27106 0.52987 -0.28379 C 0.52141 -0.31875 0.52701 -0.30555 0.51581 -0.32569 C 0.51503 -0.33263 0.51451 -0.33958 0.51347 -0.34652 C 0.50644 -0.38796 0.51061 -0.3456 0.5041 -0.39213 L 0.49941 -0.42569 C 0.50019 -0.45463 0.50058 -0.48402 0.50176 -0.51296 C 0.5028 -0.54282 0.50267 -0.53912 0.50644 -0.55879 C 0.50722 -0.57407 0.50878 -0.58935 0.50878 -0.60486 C 0.50878 -0.62986 0.50774 -0.65486 0.50644 -0.67986 C 0.50618 -0.68426 0.50501 -0.68819 0.5041 -0.69236 C 0.50163 -0.70254 0.49694 -0.71851 0.49238 -0.72546 C 0.48809 -0.73217 0.48366 -0.73912 0.47833 -0.74236 C 0.46817 -0.74814 0.47364 -0.7456 0.46193 -0.75046 C 0.45177 -0.7493 0.44149 -0.74861 0.43147 -0.74629 C 0.42822 -0.74583 0.42483 -0.74513 0.4221 -0.74236 C 0.41911 -0.73935 0.41702 -0.73449 0.41507 -0.72986 C 0.40739 -0.71273 0.40609 -0.70926 0.40323 -0.69236 C 0.40245 -0.6868 0.40179 -0.68101 0.40101 -0.67569 C 0.40023 -0.67129 0.39919 -0.66736 0.39867 -0.66319 C 0.39763 -0.65625 0.39724 -0.64907 0.39633 -0.64236 C 0.39086 -0.6037 0.3962 -0.67453 0.3893 -0.58796 C 0.38852 -0.5787 0.38579 -0.54421 0.38461 -0.53379 C 0.38396 -0.52963 0.3837 -0.52476 0.38227 -0.52152 C 0.37069 -0.49513 0.37082 -0.49838 0.3565 -0.48796 C 0.33151 -0.48958 0.30639 -0.48865 0.28153 -0.49213 C 0.27294 -0.49375 0.26682 -0.50069 0.26044 -0.50879 C 0.25719 -0.51296 0.25446 -0.51805 0.25107 -0.52152 C 0.24209 -0.53055 0.24508 -0.51944 0.23702 -0.53379 C 0.23389 -0.53935 0.22582 -0.55833 0.22296 -0.56713 C 0.22114 -0.57268 0.21996 -0.57847 0.21827 -0.58379 C 0.21684 -0.58819 0.21476 -0.59213 0.21359 -0.59629 C 0.21242 -0.60023 0.21242 -0.60509 0.21124 -0.60879 C 0.20929 -0.61504 0.20617 -0.61967 0.20422 -0.62569 C 0.20226 -0.63078 0.20122 -0.6368 0.19953 -0.64236 C 0.19654 -0.65138 0.19263 -0.65833 0.19003 -0.66736 C 0.18365 -0.69004 0.18756 -0.67893 0.17844 -0.70069 C 0.17766 -0.70486 0.17727 -0.70926 0.1761 -0.71319 C 0.17415 -0.71944 0.17129 -0.72407 0.16907 -0.72986 C 0.15853 -0.75601 0.17129 -0.72986 0.15033 -0.76736 C 0.14799 -0.77129 0.14643 -0.7787 0.1433 -0.77986 C 0.13523 -0.78263 0.1299 -0.78426 0.12222 -0.78796 C 0.11974 -0.78935 0.11753 -0.7912 0.11519 -0.79236 C 0.10595 -0.79629 0.09631 -0.79814 0.08707 -0.80046 C 0.08473 -0.80185 0.08239 -0.8037 0.08005 -0.80486 C 0.06846 -0.81064 0.05662 -0.81365 0.0449 -0.81736 L -0.1355 -0.81296 C -0.14031 -0.81296 -0.14487 -0.81018 -0.14955 -0.80879 C -0.15502 -0.8074 -0.16049 -0.80601 -0.16582 -0.80486 C -0.17767 -0.79421 -0.1748 -0.79583 -0.18938 -0.78796 C -0.1925 -0.78657 -0.19563 -0.78541 -0.19875 -0.78379 C -0.20266 -0.7824 -0.20669 -0.78171 -0.21034 -0.77986 C -0.23064 -0.76898 -0.21411 -0.77453 -0.23389 -0.75879 C -0.23676 -0.75648 -0.24001 -0.75625 -0.24314 -0.75486 C -0.24548 -0.75185 -0.24782 -0.74907 -0.25016 -0.74629 C -0.25329 -0.74351 -0.2568 -0.74143 -0.25967 -0.73796 C -0.26292 -0.73449 -0.26578 -0.72916 -0.26904 -0.72546 C -0.27398 -0.72013 -0.28114 -0.71666 -0.28531 -0.70879 C -0.28817 -0.70393 -0.29012 -0.69791 -0.29247 -0.69236 C -0.29897 -0.65763 -0.28817 -0.71203 -0.30418 -0.65486 C -0.30561 -0.6493 -0.30756 -0.64375 -0.309 -0.63819 C -0.30991 -0.63426 -0.30991 -0.62916 -0.31108 -0.62569 C -0.31316 -0.6206 -0.31576 -0.61736 -0.31811 -0.61319 C -0.31902 -0.6074 -0.31954 -0.60185 -0.32045 -0.59629 C -0.32188 -0.58796 -0.32527 -0.57129 -0.32527 -0.57106 C -0.31798 -0.46759 -0.32683 -0.53333 -0.31576 -0.48796 C -0.31316 -0.47615 -0.31459 -0.47338 -0.309 -0.46296 C -0.30561 -0.45717 -0.29624 -0.44976 -0.29247 -0.44652 C -0.27528 -0.44768 -0.25797 -0.44838 -0.24079 -0.45069 C -0.23793 -0.45092 -0.22335 -0.45717 -0.21984 -0.45879 C -0.21502 -0.46134 -0.20982 -0.46226 -0.20578 -0.46713 C -0.20344 -0.4699 -0.20123 -0.47338 -0.19875 -0.47569 C -0.19875 -0.47569 -0.17715 -0.49305 -0.17298 -0.50069 C -0.16947 -0.50694 -0.16621 -0.51412 -0.16361 -0.52152 C -0.16153 -0.52801 -0.16049 -0.53564 -0.15892 -0.54213 C -0.15398 -0.59606 -0.15528 -0.56944 -0.16127 -0.66319 C -0.16166 -0.66736 -0.1627 -0.67176 -0.16361 -0.67569 C -0.18144 -0.7449 -0.16634 -0.68588 -0.17767 -0.72129 C -0.17949 -0.72685 -0.18053 -0.73263 -0.18235 -0.73796 C -0.18665 -0.75162 -0.19459 -0.76782 -0.2011 -0.77546 C -0.20344 -0.77824 -0.20591 -0.78101 -0.20812 -0.78379 C -0.21125 -0.78796 -0.21411 -0.79305 -0.21736 -0.79629 C -0.21958 -0.79861 -0.22244 -0.79861 -0.22452 -0.80046 C -0.22713 -0.80277 -0.22895 -0.80694 -0.23155 -0.80879 C -0.23845 -0.81388 -0.24548 -0.81736 -0.25264 -0.82129 C -0.25732 -0.82407 -0.26266 -0.825 -0.26669 -0.82963 C -0.26904 -0.8324 -0.27099 -0.83634 -0.27385 -0.83796 C -0.27971 -0.84213 -0.29247 -0.84629 -0.29247 -0.84606 C -0.3129 -0.86828 -0.2952 -0.85231 -0.32292 -0.86736 C -0.32683 -0.86944 -0.3306 -0.87291 -0.33464 -0.87569 C -0.33698 -0.87731 -0.33945 -0.87801 -0.34167 -0.87986 C -0.34492 -0.8824 -0.34778 -0.88588 -0.35104 -0.88819 C -0.3729 -0.90254 -0.3457 -0.87777 -0.37459 -0.90069 C -0.37707 -0.90254 -0.37902 -0.90694 -0.38149 -0.90879 C -0.38527 -0.91226 -0.38943 -0.91435 -0.39321 -0.91713 C -0.4303 -0.94652 -0.37954 -0.90717 -0.40961 -0.93379 C -0.41182 -0.93588 -0.41429 -0.93657 -0.41664 -0.93819 C -0.41898 -0.94213 -0.42106 -0.94699 -0.42366 -0.95046 C -0.42822 -0.95671 -0.43772 -0.96759 -0.43772 -0.96736 C -0.43928 -0.97129 -0.44058 -0.97615 -0.44228 -0.97986 C -0.4467 -0.98865 -0.45646 -1.00463 -0.45646 -1.00439 C -0.4618 -1.03449 -0.45386 -1.00046 -0.46584 -1.02569 C -0.47182 -1.03865 -0.46909 -1.04166 -0.47286 -1.05486 C -0.47325 -1.05648 -0.47443 -1.0574 -0.47521 -1.05879 L -0.47521 -1.05856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2132 0.40277 L -0.2132 0.403 C -0.21619 0.39838 -0.23194 0.37546 -0.23663 0.36527 C -0.24157 0.35439 -0.24587 0.34282 -0.25069 0.33171 C -0.25446 0.32338 -0.26552 0.30162 -0.26943 0.29027 C -0.28036 0.25925 -0.26774 0.28819 -0.2788 0.25277 C -0.28075 0.24675 -0.28388 0.24189 -0.28583 0.23588 C -0.28778 0.23078 -0.28895 0.225 -0.29051 0.21944 C -0.28999 0.21134 -0.29025 0.15509 -0.28114 0.13611 C -0.27646 0.12615 -0.27008 0.12361 -0.26474 0.11527 C -0.26149 0.11018 -0.25902 0.10324 -0.25537 0.09884 C -0.25264 0.09467 -0.24899 0.09375 -0.246 0.09027 C -0.23962 0.0824 -0.23429 0.07129 -0.22726 0.06527 C -0.18652 0.02893 -0.24197 0.07731 -0.21086 0.05254 C -0.20617 0.04884 -0.20188 0.04305 -0.1968 0.04004 C -0.19238 0.0375 -0.18743 0.0375 -0.18274 0.03588 C -0.1765 0.03032 -0.17051 0.02384 -0.164 0.01944 C -0.15788 0.01504 -0.15177 0.01018 -0.14526 0.00694 C -0.14226 0.00555 -0.13901 0.00416 -0.13589 0.003 C -0.13354 0.00162 -0.13133 -0.00047 -0.12886 -0.00139 C -0.12274 -0.0044 -0.11623 -0.00602 -0.11012 -0.00996 C -0.10777 -0.01088 -0.10543 -0.01227 -0.10309 -0.01389 C -0.09996 -0.01644 -0.0971 -0.02037 -0.09372 -0.02246 C -0.08929 -0.02477 -0.08434 -0.025 -0.07966 -0.02639 C -0.07575 -0.02778 -0.07185 -0.02894 -0.06794 -0.03079 C -0.05558 -0.03588 -0.06521 -0.03635 -0.04686 -0.03889 C -0.03059 -0.04121 -0.01406 -0.04167 0.00234 -0.04283 C 0.01301 -0.0463 0.02811 -0.04931 0.03983 -0.05533 C 0.04451 -0.05787 0.04907 -0.06135 0.05388 -0.06389 C 0.05688 -0.06575 0.06013 -0.06667 0.06325 -0.06783 C 0.0656 -0.06922 0.06781 -0.0713 0.07028 -0.07223 C 0.08903 -0.07987 0.079 -0.07315 0.09605 -0.08079 C 0.0984 -0.08172 0.10061 -0.08357 0.10308 -0.08473 C 0.10608 -0.08635 0.1092 -0.08774 0.11245 -0.08912 C 0.12638 -0.09375 0.13927 -0.09514 0.15228 -0.10556 C 0.18534 -0.13241 0.14851 -0.10649 0.17102 -0.12639 C 0.18261 -0.13681 0.18638 -0.13311 0.1968 -0.15139 C 0.20578 -0.1676 0.20096 -0.16065 0.21085 -0.17223 C 0.21632 -0.20186 0.2145 -0.18681 0.21085 -0.24329 C 0.21046 -0.24746 0.20955 -0.25186 0.20851 -0.25556 C 0.20643 -0.26297 0.20356 -0.26945 0.20148 -0.27662 C 0.18222 -0.33982 0.20187 -0.28658 0.18274 -0.32639 C 0.17272 -0.34723 0.18404 -0.33149 0.17102 -0.35139 C 0.16946 -0.35371 0.15749 -0.36968 0.15462 -0.37246 C 0.15085 -0.3757 0.14669 -0.37755 0.14291 -0.38056 C 0.13809 -0.3845 0.13354 -0.38936 0.12885 -0.39306 C 0.12651 -0.39491 0.12404 -0.39537 0.12183 -0.39723 C 0.11922 -0.39954 0.11727 -0.40348 0.1148 -0.40556 C 0.11024 -0.40973 0.10282 -0.41135 0.0984 -0.41389 C 0.07184 -0.42963 0.0997 -0.41644 0.07731 -0.42662 C 0.00612 -0.41852 0.05974 -0.42871 0.03045 -0.41806 C 0.02577 -0.41644 0.02095 -0.41598 0.0164 -0.41389 C 0.01158 -0.41181 0.00234 -0.40556 0.00234 -0.40533 L -0.13823 -0.40973 C -0.14148 -0.40996 -0.14448 -0.41274 -0.1476 -0.41389 C -0.15151 -0.41551 -0.15554 -0.41667 -0.15932 -0.41806 C -0.16257 -0.41945 -0.16556 -0.42107 -0.16869 -0.42223 C -0.17259 -0.42385 -0.17663 -0.42477 -0.1804 -0.42662 C -0.18287 -0.42755 -0.18509 -0.42963 -0.18743 -0.43079 C -0.19211 -0.43241 -0.1968 -0.43334 -0.20149 -0.43473 C -0.23819 -0.46088 -0.19238 -0.4294 -0.22257 -0.44746 C -0.24912 -0.46297 -0.22127 -0.44977 -0.24366 -0.45996 C -0.26058 -0.47987 -0.25381 -0.46945 -0.26474 -0.48889 C -0.26995 -0.53496 -0.26696 -0.51713 -0.27177 -0.54329 C -0.27099 -0.5625 -0.27112 -0.58195 -0.26943 -0.60116 C -0.26878 -0.60973 -0.26474 -0.62639 -0.26474 -0.62616 L -0.2624 -0.65556 L -0.2624 -0.65533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4 1.04537 L 0.55604 1.04583 C 0.56749 1.03681 0.57868 1.02593 0.5904 1.01875 C 0.59443 1.01597 0.62827 1.00602 0.63101 1.00579 C 0.63934 0.99931 0.65274 0.98843 0.66225 0.98565 C 0.7186 0.96528 0.71431 0.9713 0.78407 0.96528 C 0.78928 0.96366 0.79449 0.96158 0.79969 0.95857 C 0.80594 0.95486 0.81843 0.94514 0.81843 0.94607 C 0.82156 0.93658 0.82429 0.92755 0.82781 0.91875 C 0.83158 0.90903 0.83679 0.90255 0.8403 0.89236 C 0.84199 0.88681 0.84616 0.84838 0.84655 0.8456 C 0.8459 0.82894 0.84694 0.76759 0.8403 0.73889 C 0.83366 0.71111 0.83535 0.72477 0.82468 0.70556 C 0.82117 0.69931 0.81895 0.69028 0.81531 0.68565 C 0.81049 0.67917 0.80464 0.67778 0.79969 0.67269 C 0.79631 0.66898 0.79331 0.66343 0.79032 0.65926 C 0.78603 0.65232 0.78238 0.64398 0.77783 0.63935 C 0.77392 0.63495 0.7695 0.63449 0.76533 0.63241 C 0.76221 0.62824 0.75947 0.62176 0.75596 0.61921 C 0.74255 0.60857 0.72889 0.60602 0.71535 0.59931 C 0.70689 0.59491 0.69036 0.58588 0.69036 0.58634 C 0.68724 0.58125 0.68424 0.57593 0.68099 0.57245 C 0.65509 0.54491 0.68906 0.59074 0.66225 0.55278 C 0.65808 0.53912 0.6491 0.52824 0.64962 0.5125 C 0.65183 0.45903 0.65326 0.40579 0.656 0.35255 C 0.65639 0.34352 0.65717 0.3338 0.65912 0.32593 C 0.66238 0.31134 0.66459 0.2919 0.67162 0.28588 C 0.72589 0.23958 0.68463 0.27107 0.71535 0.25255 C 0.73357 0.2412 0.71522 0.24954 0.73722 0.23935 C 0.74815 0.23403 0.76051 0.22963 0.77158 0.22593 C 0.77874 0.22338 0.78616 0.22153 0.79344 0.21945 C 0.7954 0.20648 0.79917 0.20139 0.79969 0.19259 C 0.8006 0.17222 0.79722 0.14745 0.79032 0.13287 C 0.78759 0.12685 0.7842 0.12315 0.78095 0.11921 C 0.77678 0.11435 0.77262 0.10995 0.76845 0.1037 C 0.76273 0.10046 0.75205 0.09537 0.74659 0.09283 C 0.74138 0.09005 0.73604 0.08843 0.73097 0.08634 C 0.72667 0.08403 0.72264 0.08148 0.71847 0.07963 C 0.68932 0.08148 0.6599 0.07778 0.63101 0.08634 C 0.62203 0.08866 0.60589 0.11273 0.59665 0.12593 C 0.59456 0.13287 0.59196 0.13866 0.5904 0.1463 C 0.58194 0.18171 0.58871 0.2331 0.5904 0.2662 C 0.59079 0.27454 0.59196 0.28426 0.59352 0.29283 C 0.59508 0.30208 0.59769 0.31042 0.59977 0.31945 C 0.60081 0.33241 0.60159 0.34607 0.60289 0.35926 C 0.60367 0.36806 0.60602 0.37662 0.60602 0.38588 C 0.60602 0.42361 0.60446 0.46158 0.60289 0.49908 C 0.60263 0.50324 0.59821 0.53935 0.59665 0.54583 C 0.59235 0.56134 0.58428 0.58009 0.5779 0.59236 C 0.57179 0.6037 0.5658 0.61597 0.55916 0.6257 C 0.55526 0.63148 0.5507 0.63426 0.54667 0.63935 C 0.54133 0.64537 0.53638 0.65324 0.53105 0.65926 C 0.52076 0.6706 0.51022 0.68148 0.49981 0.69259 C 0.49356 0.69908 0.48796 0.71042 0.48094 0.7125 C 0.4687 0.7162 0.45569 0.71898 0.44358 0.7257 C 0.44033 0.72755 0.43733 0.73009 0.43408 0.73264 C 0.4225 0.73125 0.37395 0.72917 0.35299 0.71898 C 0.34648 0.71574 0.34037 0.71042 0.33425 0.70556 C 0.32058 0.69491 0.30705 0.6838 0.29364 0.67269 C 0.26032 0.64445 0.29598 0.67708 0.2624 0.63241 C 0.25954 0.62847 0.25589 0.6294 0.25303 0.6257 C 0.24639 0.61783 0.2404 0.6081 0.23429 0.59931 L 0.22492 0.58588 C 0.22283 0.5794 0.22049 0.57269 0.21867 0.56597 C 0.20279 0.50625 0.22127 0.56713 0.20617 0.51898 C 0.20513 0.51019 0.20305 0.50139 0.20305 0.49259 C 0.20305 0.46551 0.20461 0.43889 0.20617 0.4125 C 0.20761 0.38658 0.21151 0.37778 0.21554 0.35255 C 0.21685 0.34352 0.21763 0.33495 0.21867 0.32593 C 0.21672 0.28588 0.21945 0.26273 0.20917 0.23287 C 0.20669 0.225 0.20318 0.21875 0.19993 0.2088 C 0.18977 0.19398 0.18053 0.17847 0.16869 0.16597 C 0.16569 0.1625 0.16231 0.16204 0.15932 0.15949 C 0.15502 0.15509 0.15112 0.14954 0.14682 0.1463 C 0.14279 0.14259 0.13836 0.1419 0.13433 0.13935 C 0.1217 0.13125 0.11519 0.12431 0.10309 0.11921 C 0.07953 0.11019 0.063 0.10995 0.03749 0.1037 C 0.03437 0.10116 0.03098 0.10046 0.02812 0.09931 C 0.0151 0.08542 0.01562 0.07593 0.00625 0.0463 C 0.00417 0.03958 -3.9659E-6 0.03426 -3.9659E-6 0.02639 L -3.9659E-6 -0.00023 L -3.9659E-6 0.00023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5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503 0.37847 L -1.04503 0.3787 C -1.0544 0.37291 -1.06403 0.36875 -1.07328 0.3618 C -1.07653 0.35925 -1.07913 0.3537 -1.08252 0.35092 C -1.08538 0.34814 -1.08876 0.34722 -1.09189 0.34537 C -1.09722 0.34166 -1.10217 0.33726 -1.10751 0.33402 C -1.11167 0.33171 -1.11597 0.33125 -1.12 0.3287 C -1.13263 0.3206 -1.15072 0.3081 -1.16373 0.29537 C -1.16894 0.29004 -1.17402 0.28379 -1.17935 0.27847 C -1.18547 0.27268 -1.19211 0.26828 -1.1981 0.2618 C -1.23962 0.21736 -1.16946 0.28287 -1.22933 0.2118 L -1.23871 0.20092 C -1.24079 0.1949 -1.24339 0.19027 -1.24495 0.18425 C -1.25237 0.153 -1.2473 0.0912 -1.24495 0.07291 C -1.24326 0.05995 -1.2391 0.04467 -1.23246 0.03958 C -1.21046 0.01875 -1.22894 0.03518 -1.21059 0.02291 C -1.20525 0.01875 -1.20018 0.01435 -1.19497 0.01203 C -1.19081 0.00949 -1.18651 0.00902 -1.18248 0.00578 C -1.17805 0.00347 -1.17428 -0.00278 -1.16998 -0.00463 C -1.16386 -0.00903 -1.15124 -0.01598 -1.15124 -0.01575 L -1.0013 -0.01135 C -0.997 -0.01135 -0.9931 -0.00463 -0.9888 -0.00463 C -0.96381 -0.00463 -0.93882 -0.00857 -0.91396 -0.01135 C -0.90967 -0.01389 -0.90511 -0.01667 -0.90134 -0.0213 C -0.89001 -0.03565 -0.89392 -0.0375 -0.88572 -0.05487 C -0.88298 -0.06088 -0.87947 -0.06713 -0.87635 -0.07153 C -0.87557 -0.07709 -0.87413 -0.08241 -0.87348 -0.08866 C -0.87088 -0.10209 -0.87036 -0.11436 -0.86724 -0.12732 C -0.86515 -0.13588 -0.86242 -0.14144 -0.86086 -0.14931 C -0.85734 -0.16575 -0.85669 -0.18912 -0.85461 -0.20463 C -0.8537 -0.21042 -0.8524 -0.21575 -0.85136 -0.22153 C -0.8524 -0.24537 -0.85305 -0.26991 -0.85461 -0.29375 C -0.85526 -0.30487 -0.85982 -0.31899 -0.86398 -0.32686 C -0.88298 -0.36482 -0.87778 -0.3544 -0.89821 -0.37709 C -0.90134 -0.38056 -0.90407 -0.38565 -0.90758 -0.3882 C -0.91149 -0.39098 -0.91604 -0.39121 -0.92021 -0.39399 C -0.92555 -0.39676 -0.93036 -0.40162 -0.9357 -0.4051 C -0.94832 -0.41227 -0.95015 -0.40926 -0.96381 -0.41598 C -0.97019 -0.41899 -0.98256 -0.42709 -0.98256 -0.42686 C -1.00338 -0.425 -1.02421 -0.4257 -1.04503 -0.4213 C -1.05154 -0.42014 -1.0574 -0.41366 -1.06377 -0.41019 L -1.07627 -0.4051 C -1.07939 -0.39931 -1.08226 -0.39306 -1.08564 -0.3882 C -1.0885 -0.3838 -1.09267 -0.38218 -1.09514 -0.37709 C -1.09696 -0.37269 -1.09696 -0.36598 -1.09827 -0.36042 C -1.10985 -0.3125 -1.10009 -0.36042 -1.10751 -0.32153 C -1.10647 -0.31065 -1.1062 -0.29885 -1.10438 -0.28797 C -1.10256 -0.27732 -1.09332 -0.25047 -1.08876 -0.24352 C -1.08616 -0.23982 -1.08252 -0.24028 -1.07939 -0.2382 C -1.04711 -0.21366 -1.09072 -0.24121 -1.04815 -0.21575 L -1.03878 -0.21042 C -1.03579 -0.20857 -1.03267 -0.20533 -1.02941 -0.20463 L -1.0013 -0.19931 C -0.95236 -0.20093 -0.90342 -0.19977 -0.85461 -0.20463 C -0.84888 -0.20533 -0.84407 -0.21135 -0.83886 -0.21575 C -0.83561 -0.21875 -0.83248 -0.22269 -0.82949 -0.22686 C -0.8235 -0.23565 -0.81739 -0.24815 -0.81387 -0.26019 C -0.81257 -0.26551 -0.81257 -0.272 -0.81075 -0.27709 C -0.80515 -0.29468 -0.79253 -0.31343 -0.78901 -0.33264 C -0.78784 -0.33843 -0.78732 -0.34399 -0.78576 -0.34931 C -0.77847 -0.37246 -0.77574 -0.38334 -0.76389 -0.39399 C -0.75517 -0.40139 -0.74072 -0.40278 -0.73265 -0.4051 C -0.71248 -0.41667 -0.73356 -0.40533 -0.69829 -0.41598 C -0.694 -0.41713 -0.68996 -0.41991 -0.68593 -0.4213 C -0.68072 -0.42338 -0.67525 -0.42477 -0.67031 -0.42709 C -0.66172 -0.43079 -0.65365 -0.43635 -0.64519 -0.43797 C -0.63582 -0.43982 -0.62631 -0.44144 -0.61707 -0.44375 C -0.61187 -0.44491 -0.60666 -0.44676 -0.60145 -0.44908 C -0.58792 -0.45579 -0.58102 -0.46412 -0.56722 -0.46598 C -0.54432 -0.46899 -0.52128 -0.46945 -0.49837 -0.47153 C -0.49668 -0.472 -0.47312 -0.47987 -0.47039 -0.48241 C -0.46349 -0.48843 -0.45164 -0.50463 -0.45164 -0.5044 C -0.4506 -0.51204 -0.44995 -0.52014 -0.44852 -0.52709 C -0.44514 -0.54306 -0.44123 -0.55232 -0.43602 -0.56575 C -0.43511 -0.57292 -0.43199 -0.59676 -0.42991 -0.60487 C -0.42808 -0.61065 -0.42509 -0.61551 -0.4234 -0.62153 C -0.42197 -0.62686 -0.42197 -0.63287 -0.42027 -0.6382 C -0.41676 -0.64977 -0.41012 -0.6588 -0.40778 -0.6713 C -0.40674 -0.67686 -0.40609 -0.68264 -0.40466 -0.68797 C -0.39685 -0.71621 -0.39841 -0.6919 -0.39841 -0.7213 L -0.39841 -0.72107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5287 0.77222 L -0.65287 0.77246 C -0.64454 0.76482 -0.63647 0.75671 -0.62788 0.75 C -0.62489 0.74746 -0.62164 0.74653 -0.61851 0.74421 C -0.61435 0.74097 -0.61044 0.73588 -0.60602 0.73333 C -0.60107 0.73033 -0.59561 0.72963 -0.5904 0.72778 C -0.57205 0.71134 -0.58233 0.71921 -0.55916 0.70556 C -0.55604 0.70371 -0.55265 0.70324 -0.54979 0.7 C -0.54667 0.6963 -0.5438 0.69167 -0.54042 0.68889 C -0.51998 0.67083 -0.54042 0.70671 -0.50606 0.66088 C -0.48914 0.63843 -0.49851 0.64769 -0.47794 0.6331 C -0.47482 0.62801 -0.47248 0.62037 -0.46857 0.6169 C -0.46284 0.61088 -0.44983 0.60556 -0.44983 0.60579 C -0.44775 0.60023 -0.44671 0.59236 -0.44358 0.58889 C -0.44007 0.58449 -0.43512 0.58588 -0.43109 0.5831 C -0.42211 0.57708 -0.41703 0.57014 -0.40922 0.56134 C -0.4018 0.52107 -0.41091 0.57083 -0.40297 0.52222 C -0.40219 0.51667 -0.40089 0.51134 -0.39985 0.50556 C -0.40089 0.48727 -0.40141 0.46829 -0.40297 0.45 C -0.40349 0.44421 -0.40414 0.43773 -0.4061 0.43333 C -0.41156 0.42107 -0.41638 0.40394 -0.42484 0.4 L -0.43733 0.39468 C -0.46597 0.36273 -0.45282 0.37107 -0.47482 0.36111 C -0.48003 0.35579 -0.4851 0.34908 -0.49044 0.34445 C -0.49825 0.33773 -0.51139 0.33542 -0.51855 0.33333 C -0.58155 0.28866 -0.5205 0.32778 -0.68411 0.32778 C -0.72381 0.32778 -0.76325 0.32408 -0.80282 0.32199 C -0.80906 0.3206 -0.81544 0.31898 -0.82156 0.31667 C -0.82481 0.31528 -0.82781 0.31227 -0.83093 0.31111 C -0.83718 0.3088 -0.84356 0.30787 -0.84967 0.30579 C -0.85293 0.3044 -0.85592 0.30139 -0.85904 0.3 C -0.87609 0.29306 -0.8921 0.29352 -0.90902 0.28333 C -0.92256 0.27546 -0.91527 0.27917 -0.93089 0.27246 C -0.93401 0.26852 -0.93701 0.26412 -0.94026 0.26111 C -0.94482 0.25695 -0.95822 0.25162 -0.96213 0.25 C -0.96525 0.24445 -0.9689 0.23935 -0.9715 0.23333 C -0.97619 0.22269 -0.984 0.2 -0.984 0.20023 C -0.98321 0.18426 -0.98347 0.14769 -0.97775 0.12755 C -0.97488 0.11759 -0.96734 0.10046 -0.96213 0.09445 C -0.9594 0.09097 -0.95575 0.09144 -0.95276 0.08912 C -0.9495 0.08588 -0.9469 0.08056 -0.94339 0.07778 C -0.93948 0.07477 -0.93493 0.07477 -0.93089 0.07199 C -0.9266 0.06945 -0.92295 0.06343 -0.9184 0.06111 C -0.91241 0.05787 -0.9059 0.05741 -0.89965 0.05533 C -0.87375 0.04699 -0.89419 0.05324 -0.87154 0.04468 C -0.86646 0.04236 -0.86113 0.04074 -0.85592 0.03889 L -0.60602 0.04468 C -0.59873 0.04468 -0.59157 0.05 -0.58415 0.05 C -0.53001 0.05 -0.47586 0.04607 -0.42171 0.04468 C -0.41755 0.04259 -0.41352 0.04051 -0.40922 0.03889 C -0.40076 0.03565 -0.3923 0.03403 -0.38423 0.02778 C -0.34583 -0.00347 -0.37186 0.01296 -0.34987 -0.00023 C -0.34779 -0.00532 -0.34557 -0.01088 -0.34362 -0.01667 C -0.34141 -0.02407 -0.33985 -0.03194 -0.33737 -0.03889 C -0.33464 -0.04676 -0.33113 -0.0537 -0.328 -0.06134 C -0.33021 -0.09907 -0.32436 -0.11435 -0.3405 -0.13356 C -0.34336 -0.1368 -0.34674 -0.13704 -0.34987 -0.13889 C -0.35273 -0.14282 -0.36718 -0.16273 -0.37173 -0.16667 C -0.37473 -0.16921 -0.38059 -0.16667 -0.38111 -0.17222 C -0.3841 -0.20347 -0.38111 -0.23518 -0.38111 -0.26667 L -0.38111 -0.26643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79579 0.16042 L -0.79579 0.16065 C -0.80516 0.15486 -0.81479 0.1507 -0.8239 0.14375 C -0.82728 0.1412 -0.82989 0.13565 -0.83327 0.13287 C -0.83614 0.13009 -0.83952 0.12917 -0.84264 0.12732 C -0.84798 0.12361 -0.85293 0.11921 -0.85826 0.11597 C -0.86243 0.11366 -0.86672 0.1132 -0.87076 0.11065 C -0.88338 0.10255 -0.90147 0.09005 -0.91449 0.07732 C -0.9197 0.07199 -0.92477 0.06574 -0.93011 0.06042 C -0.93623 0.05463 -0.94286 0.05023 -0.94885 0.04375 C -0.99037 -0.00208 -0.92022 0.06482 -0.98009 -0.00625 L -0.98946 -0.01713 C -0.99154 -0.02361 -0.99415 -0.02778 -0.99571 -0.0338 C -1.00313 -0.06643 -0.99805 -0.12685 -0.99571 -0.14514 C -0.99402 -0.1581 -0.98985 -0.17361 -0.98321 -0.17847 C -0.96122 -0.1993 -0.9797 -0.18287 -0.96135 -0.19514 C -0.95601 -0.1993 -0.95093 -0.2037 -0.94573 -0.20602 C -0.94156 -0.20856 -0.93727 -0.20903 -0.93323 -0.21227 C -0.92881 -0.21458 -0.92503 -0.22083 -0.92074 -0.22268 C -0.91462 -0.22708 -0.902 -0.23403 -0.902 -0.2338 L -0.75205 -0.2294 C -0.74776 -0.2294 -0.74385 -0.22268 -0.73956 -0.22268 C -0.71457 -0.22268 -0.68958 -0.22662 -0.66472 -0.2294 C -0.66042 -0.23194 -0.65587 -0.23472 -0.65209 -0.23935 C -0.64077 -0.2537 -0.64467 -0.25555 -0.63647 -0.27292 C -0.63374 -0.27893 -0.63023 -0.28518 -0.6271 -0.28958 C -0.62619 -0.29514 -0.62489 -0.30046 -0.62411 -0.30671 C -0.62164 -0.32014 -0.62099 -0.33241 -0.61786 -0.34537 C -0.61591 -0.35393 -0.61318 -0.35949 -0.61161 -0.36736 C -0.6081 -0.3838 -0.60732 -0.40718 -0.60537 -0.42268 C -0.60446 -0.42847 -0.60315 -0.4338 -0.60211 -0.43958 C -0.60315 -0.46343 -0.60367 -0.48796 -0.60537 -0.5118 C -0.60602 -0.52292 -0.61057 -0.53727 -0.61474 -0.54491 C -0.63361 -0.58287 -0.62853 -0.57245 -0.64897 -0.59514 C -0.65209 -0.59861 -0.65483 -0.6037 -0.65834 -0.60625 C -0.66224 -0.60903 -0.6668 -0.60926 -0.67097 -0.61227 C -0.6763 -0.61481 -0.68112 -0.61968 -0.68645 -0.62315 C -0.69908 -0.63032 -0.7009 -0.62731 -0.71457 -0.63403 C -0.72095 -0.63704 -0.73331 -0.64514 -0.73331 -0.64491 C -0.75414 -0.64305 -0.77496 -0.64375 -0.79579 -0.63935 C -0.80229 -0.63819 -0.80815 -0.63171 -0.81453 -0.62824 L -0.82702 -0.62315 C -0.83015 -0.61736 -0.83301 -0.61111 -0.8364 -0.60625 C -0.83926 -0.60185 -0.84342 -0.60023 -0.8459 -0.59514 C -0.84772 -0.59097 -0.84772 -0.58449 -0.84902 -0.57847 C -0.8606 -0.53079 -0.85084 -0.57847 -0.85826 -0.53958 C -0.85722 -0.5287 -0.85696 -0.5169 -0.85514 -0.50602 C -0.85332 -0.49537 -0.84407 -0.46852 -0.83952 -0.46157 C -0.83692 -0.45787 -0.83327 -0.45833 -0.83015 -0.45625 C -0.79787 -0.43171 -0.84147 -0.45926 -0.79891 -0.4338 L -0.78954 -0.42847 C -0.78642 -0.42662 -0.78342 -0.42338 -0.78017 -0.42268 L -0.75205 -0.41736 C -0.70311 -0.41898 -0.65418 -0.41782 -0.60537 -0.42268 C -0.59964 -0.42338 -0.59469 -0.4294 -0.58962 -0.4338 C -0.58636 -0.4368 -0.58324 -0.44074 -0.58025 -0.44491 C -0.57426 -0.4537 -0.56814 -0.46643 -0.56463 -0.47824 C -0.56306 -0.48356 -0.56306 -0.49005 -0.5615 -0.49514 C -0.55578 -0.51273 -0.54315 -0.53148 -0.53964 -0.55069 C -0.5386 -0.55648 -0.53807 -0.56204 -0.53651 -0.56736 C -0.52922 -0.59097 -0.52649 -0.60162 -0.51465 -0.61227 C -0.50593 -0.61944 -0.49148 -0.62083 -0.48341 -0.62315 C -0.46323 -0.63472 -0.48432 -0.62338 -0.44905 -0.63403 C -0.44475 -0.63518 -0.44072 -0.63796 -0.43668 -0.63935 C -0.43148 -0.64143 -0.42601 -0.64282 -0.42106 -0.64514 C -0.41247 -0.64884 -0.4044 -0.6544 -0.39594 -0.65602 C -0.38657 -0.65787 -0.37707 -0.65949 -0.36783 -0.6618 C -0.36262 -0.66296 -0.35742 -0.66481 -0.35221 -0.66713 C -0.33867 -0.67384 -0.33178 -0.68218 -0.31798 -0.68403 C -0.29507 -0.68704 -0.27203 -0.6875 -0.24913 -0.68958 C -0.24743 -0.69005 -0.22387 -0.69792 -0.22114 -0.70046 C -0.21424 -0.70648 -0.2024 -0.72268 -0.2024 -0.72245 C -0.20136 -0.73009 -0.20071 -0.73843 -0.19927 -0.74514 C -0.19589 -0.76111 -0.19199 -0.7706 -0.18678 -0.7838 C -0.18587 -0.79097 -0.18274 -0.81481 -0.18066 -0.82292 C -0.17884 -0.8287 -0.17585 -0.83356 -0.17415 -0.83958 C -0.17272 -0.84491 -0.17272 -0.85093 -0.17103 -0.85625 C -0.16752 -0.86782 -0.16088 -0.87685 -0.15854 -0.88935 C -0.15749 -0.89514 -0.15684 -0.90069 -0.15541 -0.90602 C -0.1476 -0.93426 -0.14916 -0.90995 -0.14916 -0.93935 L -0.14916 -0.93912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23376 0.18425 L -0.23376 0.18449 C -0.22231 0.17708 -0.21111 0.16805 -0.1994 0.16203 C -0.19536 0.15972 -0.16152 0.15138 -0.15879 0.15115 C -0.15046 0.14583 -0.13705 0.1368 -0.12755 0.13449 C -0.07119 0.11736 -0.07549 0.12245 -0.00572 0.11736 C -0.00052 0.11597 0.00469 0.11435 0.0099 0.1118 C 0.01614 0.10879 0.02864 0.10069 0.02864 0.10138 C 0.03176 0.09351 0.03449 0.08588 0.03801 0.0787 C 0.04178 0.0706 0.04699 0.06504 0.0505 0.05671 C 0.0522 0.05208 0.05636 0.0199 0.05675 0.01759 C 0.0561 0.0037 0.05714 -0.04746 0.0505 -0.0713 C 0.04387 -0.09445 0.04556 -0.08311 0.03489 -0.09908 C 0.03137 -0.1044 0.02916 -0.11181 0.02551 -0.11575 C 0.0207 -0.12107 0.01484 -0.12223 0.0099 -0.12662 C 0.00651 -0.12963 0.00352 -0.13426 0.00052 -0.13774 C -0.00377 -0.14352 -0.00742 -0.15047 -0.01197 -0.1544 C -0.01588 -0.15811 -0.0203 -0.15834 -0.02447 -0.16019 C -0.02759 -0.16366 -0.03032 -0.16899 -0.03384 -0.17107 C -0.04724 -0.1801 -0.06091 -0.18218 -0.07445 -0.18774 C -0.08291 -0.19144 -0.09944 -0.19885 -0.09944 -0.19862 C -0.10256 -0.20278 -0.10555 -0.20718 -0.10881 -0.21019 C -0.13471 -0.23311 -0.10074 -0.19491 -0.12755 -0.22662 C -0.13172 -0.23797 -0.1407 -0.247 -0.14018 -0.26019 C -0.13796 -0.30463 -0.13653 -0.34908 -0.1338 -0.39352 C -0.13341 -0.40093 -0.13263 -0.40903 -0.13067 -0.41575 C -0.12742 -0.42778 -0.12521 -0.44399 -0.11818 -0.44908 C -0.0639 -0.48774 -0.10516 -0.46135 -0.07445 -0.47686 C -0.05622 -0.48635 -0.07458 -0.4794 -0.05258 -0.48797 C -0.04165 -0.49237 -0.02928 -0.49607 -0.01822 -0.49908 C -0.01106 -0.50116 -0.00364 -0.50278 0.00365 -0.5044 C 0.0056 -0.51621 0.00937 -0.51945 0.0099 -0.52686 C 0.01081 -0.54375 0.00742 -0.56459 0.00052 -0.57662 C -0.00221 -0.58172 -0.00559 -0.58473 -0.00885 -0.58797 C -0.01301 -0.59213 -0.01718 -0.59584 -0.02134 -0.59931 C -0.02707 -0.60371 -0.03774 -0.60787 -0.04321 -0.60996 C -0.04842 -0.61227 -0.05375 -0.61366 -0.05883 -0.61551 C -0.06312 -0.61737 -0.06716 -0.61945 -0.07132 -0.62107 C -0.10048 -0.61945 -0.12989 -0.62269 -0.15879 -0.61551 C -0.16777 -0.61343 -0.18391 -0.59352 -0.19315 -0.58241 C -0.19523 -0.57662 -0.19784 -0.57176 -0.1994 -0.56551 C -0.20786 -0.53588 -0.20109 -0.49306 -0.1994 -0.46551 C -0.19901 -0.45857 -0.19784 -0.45047 -0.19627 -0.44329 C -0.19471 -0.43565 -0.19211 -0.42871 -0.19003 -0.42107 C -0.18899 -0.41019 -0.1882 -0.39885 -0.1869 -0.38797 C -0.18612 -0.38056 -0.18378 -0.37338 -0.18378 -0.36575 C -0.18378 -0.33426 -0.18534 -0.30255 -0.1869 -0.2713 C -0.18716 -0.26783 -0.19159 -0.23774 -0.19315 -0.23241 C -0.19745 -0.21945 -0.20552 -0.20371 -0.21189 -0.19352 C -0.21801 -0.18403 -0.224 -0.17385 -0.23064 -0.16575 C -0.23454 -0.16088 -0.2391 -0.15857 -0.24313 -0.1544 C -0.24847 -0.14931 -0.25341 -0.14283 -0.25875 -0.13774 C -0.26903 -0.12825 -0.27958 -0.11922 -0.28999 -0.10996 C -0.29624 -0.10463 -0.30183 -0.09514 -0.30886 -0.09329 C -0.3211 -0.09028 -0.33411 -0.08797 -0.34622 -0.08241 C -0.34947 -0.08079 -0.35246 -0.07871 -0.35572 -0.07662 C -0.3673 -0.07778 -0.41585 -0.0794 -0.43681 -0.08797 C -0.44331 -0.09075 -0.44943 -0.09514 -0.45555 -0.09908 C -0.46921 -0.10811 -0.48275 -0.11737 -0.49616 -0.12662 C -0.52948 -0.15 -0.49381 -0.12292 -0.5274 -0.16019 C -0.53026 -0.16343 -0.5339 -0.16274 -0.53677 -0.16575 C -0.5434 -0.17223 -0.54939 -0.18033 -0.55551 -0.18774 L -0.56488 -0.19885 C -0.56696 -0.2044 -0.56931 -0.20996 -0.57113 -0.21551 C -0.58701 -0.26528 -0.56852 -0.21459 -0.58362 -0.25463 C -0.58466 -0.26204 -0.58675 -0.26945 -0.58675 -0.27662 C -0.58675 -0.29931 -0.58518 -0.32153 -0.58362 -0.34352 C -0.58219 -0.36505 -0.57829 -0.37246 -0.57425 -0.39352 C -0.57295 -0.40093 -0.57217 -0.40811 -0.57113 -0.41575 C -0.57308 -0.44908 -0.57035 -0.46829 -0.58063 -0.49329 C -0.5831 -0.49977 -0.58662 -0.5051 -0.58987 -0.51436 C -0.60002 -0.5257 -0.60926 -0.53866 -0.62111 -0.54908 C -0.6241 -0.55186 -0.62749 -0.55232 -0.63048 -0.5544 C -0.63477 -0.55811 -0.63868 -0.56274 -0.64297 -0.56551 C -0.64701 -0.56852 -0.65144 -0.56922 -0.65547 -0.5713 C -0.6681 -0.57801 -0.67421 -0.5838 -0.68671 -0.58797 C -0.71027 -0.59561 -0.72667 -0.59584 -0.75231 -0.59931 C -0.75543 -0.60116 -0.75882 -0.60232 -0.76168 -0.60463 C -0.77469 -0.61621 -0.77417 -0.62408 -0.78354 -0.64885 C -0.78563 -0.6544 -0.78979 -0.6588 -0.78979 -0.66551 L -0.78979 -0.68774 L -0.78979 -0.6875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62489 0.275 L 0.62489 0.27523 C 0.5494 0.2412 0.63101 0.27569 0.57998 0.2581 C 0.57933 0.25787 0.55434 0.24676 0.54927 0.2456 C 0.54094 0.24375 0.53235 0.24282 0.52402 0.24143 C 0.50254 0.22569 0.51894 0.23588 0.48185 0.22476 C 0.4782 0.22384 0.47456 0.22199 0.47078 0.2206 C 0.44371 0.2118 0.47039 0.22152 0.4398 0.21226 C 0.40687 0.20254 0.45894 0.21458 0.40922 0.20393 C 0.37694 0.18819 0.40818 0.20254 0.36418 0.18726 C 0.36132 0.18634 0.35872 0.18426 0.35585 0.1831 C 0.35026 0.18148 0.34453 0.18032 0.33906 0.17893 C 0.33516 0.17615 0.33112 0.17453 0.32787 0.1706 C 0.32357 0.16597 0.3198 0.16041 0.31655 0.15393 C 0.31225 0.14583 0.3103 0.13449 0.30821 0.12476 C 0.31095 0.10532 0.31277 0.08564 0.31655 0.06643 C 0.31759 0.0618 0.31928 0.05671 0.32214 0.05393 C 0.32722 0.0493 0.33906 0.0456 0.33906 0.04583 C 0.35494 0.04838 0.37121 0.04768 0.38657 0.05393 C 0.39256 0.05625 0.3962 0.06481 0.40076 0.0706 C 0.40622 0.07777 0.4113 0.08588 0.41455 0.0956 C 0.41599 0.09953 0.41664 0.10393 0.41742 0.1081 C 0.41664 0.11504 0.4169 0.12291 0.41455 0.12893 C 0.40609 0.15208 0.3975 0.14676 0.3811 0.14976 C 0.33334 0.17361 0.39282 0.14537 0.25199 0.1581 C 0.24626 0.15879 0.24118 0.16481 0.23533 0.16643 C 0.23077 0.16782 0.22583 0.16875 0.22127 0.1706 C 0.21554 0.17291 0.20461 0.17893 0.20461 0.17916 C 0.19303 0.19189 0.19042 0.19259 0.18196 0.21226 C 0.1804 0.2162 0.18053 0.22083 0.17936 0.22476 C 0.17689 0.23217 0.17324 0.23842 0.17077 0.2456 C 0.16947 0.24953 0.16999 0.25486 0.16817 0.2581 C 0.16504 0.26365 0.16062 0.26643 0.15684 0.2706 C 0.14435 0.26944 0.1092 0.275 0.09541 0.25393 C 0.09163 0.24884 0.09176 0.23981 0.08968 0.2331 C 0.08708 0.22592 0.08408 0.21921 0.08122 0.21226 C 0.08278 0.19143 0.08187 0.17939 0.08669 0.16226 C 0.08838 0.15671 0.08968 0.15046 0.09228 0.1456 C 0.0945 0.14189 0.09788 0.14004 0.10087 0.13726 C 0.10439 0.12893 0.1066 0.11828 0.11207 0.11226 C 0.11584 0.1081 0.11936 0.10393 0.12326 0.09976 C 0.12586 0.09699 0.12899 0.09467 0.13172 0.09143 C 0.13966 0.08148 0.14005 0.0787 0.14552 0.06643 C 0.14461 0.05949 0.14396 0.05254 0.14291 0.0456 C 0.14213 0.04143 0.14213 0.03634 0.13992 0.0331 C 0.13615 0.02754 0.13055 0.025 0.12586 0.0206 C 0.12027 0.01527 0.11519 0.00856 0.10907 0.00393 C 0.07797 -0.01922 0.1174 0.00856 0.08669 -0.00857 C 0.08278 -0.01065 0.0794 -0.01436 0.07549 -0.0169 C 0.0699 -0.02037 0.06157 -0.02315 0.05597 -0.02524 C 0.01015 -0.02061 0.02395 -0.03565 0.00573 -0.00857 L -2.04608E-6 -0.00024 L -2.04608E-6 4.07407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1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222" grpId="0" bldLvl="0" animBg="1"/>
      <p:bldP spid="226" grpId="0" animBg="1"/>
      <p:bldP spid="227" grpId="0" bldLvl="0" animBg="1"/>
      <p:bldP spid="228" grpId="0" bldLvl="0" animBg="1"/>
      <p:bldP spid="229" grpId="0" bldLvl="0" animBg="1"/>
      <p:bldP spid="230" grpId="0" bldLvl="0" animBg="1"/>
      <p:bldP spid="231" grpId="0" bldLvl="0" animBg="1"/>
      <p:bldP spid="232" grpId="0" bldLvl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022" y="908050"/>
            <a:ext cx="822995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022" y="1600202"/>
            <a:ext cx="822995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638175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1276985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915160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2553335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fontAlgn="base">
        <a:spcBef>
          <a:spcPct val="14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14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14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14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14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14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14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14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14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10" Type="http://schemas.openxmlformats.org/officeDocument/2006/relationships/chart" Target="../charts/chart4.xml"/><Relationship Id="rId4" Type="http://schemas.openxmlformats.org/officeDocument/2006/relationships/tags" Target="../tags/tag8.xml"/><Relationship Id="rId9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椭圆 197"/>
          <p:cNvSpPr/>
          <p:nvPr/>
        </p:nvSpPr>
        <p:spPr bwMode="auto">
          <a:xfrm>
            <a:off x="28064" y="552624"/>
            <a:ext cx="49815" cy="49815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0" name="椭圆 209"/>
          <p:cNvSpPr/>
          <p:nvPr/>
        </p:nvSpPr>
        <p:spPr bwMode="auto">
          <a:xfrm>
            <a:off x="1517586" y="-219441"/>
            <a:ext cx="49815" cy="49815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1" name="椭圆 210"/>
          <p:cNvSpPr/>
          <p:nvPr/>
        </p:nvSpPr>
        <p:spPr bwMode="auto">
          <a:xfrm>
            <a:off x="141618" y="-219441"/>
            <a:ext cx="49815" cy="49815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2" name="椭圆 211"/>
          <p:cNvSpPr/>
          <p:nvPr/>
        </p:nvSpPr>
        <p:spPr bwMode="auto">
          <a:xfrm>
            <a:off x="7795051" y="-105887"/>
            <a:ext cx="49815" cy="49815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3" name="椭圆 212"/>
          <p:cNvSpPr/>
          <p:nvPr/>
        </p:nvSpPr>
        <p:spPr bwMode="auto">
          <a:xfrm>
            <a:off x="8975428" y="428240"/>
            <a:ext cx="49815" cy="49815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4" name="椭圆 213"/>
          <p:cNvSpPr/>
          <p:nvPr/>
        </p:nvSpPr>
        <p:spPr bwMode="auto">
          <a:xfrm>
            <a:off x="9271760" y="1447657"/>
            <a:ext cx="49815" cy="49815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5" name="椭圆 214"/>
          <p:cNvSpPr/>
          <p:nvPr/>
        </p:nvSpPr>
        <p:spPr bwMode="auto">
          <a:xfrm>
            <a:off x="1893161" y="-4827"/>
            <a:ext cx="49815" cy="49815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6" name="椭圆 215"/>
          <p:cNvSpPr/>
          <p:nvPr/>
        </p:nvSpPr>
        <p:spPr bwMode="auto">
          <a:xfrm>
            <a:off x="-388352" y="3379185"/>
            <a:ext cx="49815" cy="49815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3" name="实点"/>
          <p:cNvGrpSpPr/>
          <p:nvPr/>
        </p:nvGrpSpPr>
        <p:grpSpPr>
          <a:xfrm>
            <a:off x="601639" y="3153120"/>
            <a:ext cx="8096317" cy="7498471"/>
            <a:chOff x="-1112838" y="-6292080"/>
            <a:chExt cx="14425613" cy="1336040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0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2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3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4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5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6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7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8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9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0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1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2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3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4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5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6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7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185" name="虚点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7534" y="3029428"/>
            <a:ext cx="8170339" cy="7993547"/>
          </a:xfrm>
          <a:prstGeom prst="rect">
            <a:avLst/>
          </a:prstGeom>
        </p:spPr>
      </p:pic>
      <p:sp>
        <p:nvSpPr>
          <p:cNvPr id="196" name="椭圆 195"/>
          <p:cNvSpPr/>
          <p:nvPr/>
        </p:nvSpPr>
        <p:spPr bwMode="auto">
          <a:xfrm>
            <a:off x="2020624" y="4731037"/>
            <a:ext cx="5061984" cy="5061984"/>
          </a:xfrm>
          <a:prstGeom prst="ellipse">
            <a:avLst/>
          </a:prstGeom>
          <a:solidFill>
            <a:srgbClr val="052343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5" name="椭圆 194"/>
          <p:cNvSpPr/>
          <p:nvPr/>
        </p:nvSpPr>
        <p:spPr bwMode="auto">
          <a:xfrm>
            <a:off x="1793516" y="4503929"/>
            <a:ext cx="5516201" cy="5516201"/>
          </a:xfrm>
          <a:prstGeom prst="ellipse">
            <a:avLst/>
          </a:prstGeom>
          <a:solidFill>
            <a:srgbClr val="052343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4" name="椭圆 193"/>
          <p:cNvSpPr/>
          <p:nvPr/>
        </p:nvSpPr>
        <p:spPr bwMode="auto">
          <a:xfrm>
            <a:off x="1709510" y="4419923"/>
            <a:ext cx="5684213" cy="5684213"/>
          </a:xfrm>
          <a:prstGeom prst="ellipse">
            <a:avLst/>
          </a:prstGeom>
          <a:solidFill>
            <a:srgbClr val="05264B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1" name="椭圆 190"/>
          <p:cNvSpPr/>
          <p:nvPr/>
        </p:nvSpPr>
        <p:spPr bwMode="auto">
          <a:xfrm>
            <a:off x="1756609" y="4467022"/>
            <a:ext cx="5590015" cy="5590015"/>
          </a:xfrm>
          <a:prstGeom prst="ellipse">
            <a:avLst/>
          </a:prstGeom>
          <a:solidFill>
            <a:srgbClr val="062A52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88" name="地球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05" y="2386778"/>
            <a:ext cx="4002923" cy="4840113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5291" y="3511477"/>
            <a:ext cx="7768080" cy="7768080"/>
            <a:chOff x="804839" y="2704271"/>
            <a:chExt cx="10425480" cy="10425480"/>
          </a:xfrm>
        </p:grpSpPr>
        <p:sp>
          <p:nvSpPr>
            <p:cNvPr id="190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57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" name="椭圆 1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4" name="椭圆 183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6" name="椭圆 185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椭圆 191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椭圆 192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9" name="组合 198"/>
          <p:cNvGrpSpPr/>
          <p:nvPr/>
        </p:nvGrpSpPr>
        <p:grpSpPr>
          <a:xfrm rot="2884929">
            <a:off x="963232" y="3819418"/>
            <a:ext cx="7152199" cy="7152199"/>
            <a:chOff x="804839" y="2704271"/>
            <a:chExt cx="10425480" cy="10425480"/>
          </a:xfrm>
        </p:grpSpPr>
        <p:sp>
          <p:nvSpPr>
            <p:cNvPr id="200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44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椭圆 200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椭圆 201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椭圆 202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4" name="椭圆 203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5" name="椭圆 204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18" name="椭圆 217"/>
          <p:cNvSpPr/>
          <p:nvPr/>
        </p:nvSpPr>
        <p:spPr bwMode="auto">
          <a:xfrm>
            <a:off x="-231229" y="1769578"/>
            <a:ext cx="49815" cy="49815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14826" y="2145326"/>
            <a:ext cx="8884667" cy="1557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132" tIns="34066" rIns="68132" bIns="34066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zh-CN" sz="60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你的App</a:t>
            </a:r>
            <a:endParaRPr lang="en-US" altLang="zh-CN" sz="6000" b="1" dirty="0">
              <a:solidFill>
                <a:schemeClr val="bg1">
                  <a:lumMod val="85000"/>
                </a:schemeClr>
              </a:solidFill>
              <a:latin typeface="+mj-ea"/>
            </a:endParaRPr>
          </a:p>
          <a:p>
            <a:pPr algn="ctr"/>
            <a:r>
              <a:rPr lang="zh-CN" altLang="zh-CN" sz="6000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为什么知道你想买什么？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3428063" y="5301208"/>
            <a:ext cx="2292894" cy="1237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132" tIns="34066" rIns="68132" bIns="34066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第四小组</a:t>
            </a:r>
          </a:p>
          <a:p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+mj-ea"/>
            </a:endParaRPr>
          </a:p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***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 文案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+PPT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终稿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+mj-ea"/>
            </a:endParaRPr>
          </a:p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***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  文案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+PPT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初稿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fill="hold" nodeType="withEffect">
                                  <p:stCondLst>
                                    <p:cond delay="17500"/>
                                  </p:stCondLst>
                                  <p:childTnLst>
                                    <p:animMotion origin="layout" path="M 3.98022E-6 -3.33333E-6 L 3.98022E-6 0.53658 " pathEditMode="relative" rAng="0" ptsTypes="AA">
                                      <p:cBhvr>
                                        <p:cTn id="11" dur="3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82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8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7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7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18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6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8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18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8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8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repeatCount="indefinite" fill="hold" nodeType="withEffect">
                                  <p:stCondLst>
                                    <p:cond delay="18600"/>
                                  </p:stCondLst>
                                  <p:childTnLst>
                                    <p:animRot by="21600000">
                                      <p:cBhvr>
                                        <p:cTn id="55" dur="186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8" presetClass="emph" presetSubtype="0" repeatCount="indefinite" fill="hold" nodeType="withEffect">
                                  <p:stCondLst>
                                    <p:cond delay="18700"/>
                                  </p:stCondLst>
                                  <p:childTnLst>
                                    <p:animRot by="16200000">
                                      <p:cBhvr>
                                        <p:cTn id="57" dur="348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indefinite" fill="hold" nodeType="withEffect">
                                  <p:stCondLst>
                                    <p:cond delay="19000"/>
                                  </p:stCondLst>
                                  <p:childTnLst>
                                    <p:animRot by="16200000">
                                      <p:cBhvr>
                                        <p:cTn id="59" dur="24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nodeType="withEffect">
                                  <p:stCondLst>
                                    <p:cond delay="19000"/>
                                  </p:stCondLst>
                                  <p:childTnLst>
                                    <p:animRot by="16200000">
                                      <p:cBhvr>
                                        <p:cTn id="61" dur="143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0" presetClass="path" presetSubtype="0" repeatCount="indefinite" accel="50000" decel="50000" fill="hold" grpId="0" nodeType="withEffect">
                                  <p:stCondLst>
                                    <p:cond delay="20600"/>
                                  </p:stCondLst>
                                  <p:childTnLst>
                                    <p:animMotion origin="layout" path="M 1.07029 1.08704 L 1.07029 1.08704 C 1.06404 1.08009 1.05675 1.07569 1.05155 1.0662 C 1.0492 1.06227 1.05037 1.05486 1.0492 1.04977 C 1.04803 1.04514 1.04582 1.04143 1.04452 1.03704 C 1.04269 1.03171 1.04152 1.02592 1.03983 1.0206 C 1.0384 1.0162 1.03619 1.0125 1.03515 1.0081 C 1.02747 0.97731 1.03397 0.99074 1.02577 0.9662 C 1.01757 0.94236 1.01731 0.94467 1.00924 0.92477 C 1.00768 0.9206 1.00651 0.91597 1.00456 0.91204 C 0.97749 0.85579 1.00781 0.925 0.99063 0.88287 C 0.98595 0.87176 0.97957 0.8625 0.97657 0.84977 C 0.96811 0.81504 0.97371 0.82801 0.96252 0.80787 C 0.96174 0.80092 0.96122 0.79398 0.96018 0.78704 C 0.95315 0.74583 0.95731 0.78796 0.9508 0.74143 L 0.94612 0.70787 C 0.9469 0.67893 0.94729 0.64954 0.94846 0.6206 C 0.9495 0.59074 0.94937 0.59467 0.95315 0.57477 C 0.95393 0.55949 0.95549 0.54421 0.95549 0.5287 C 0.95549 0.5037 0.95445 0.4787 0.95315 0.4537 C 0.95289 0.44954 0.95171 0.44537 0.9508 0.4412 C 0.94833 0.43125 0.94365 0.41528 0.93909 0.4081 C 0.93479 0.40139 0.93037 0.39444 0.92503 0.3912 C 0.91488 0.38541 0.92035 0.38819 0.90863 0.3831 C 0.89848 0.38426 0.8882 0.38495 0.87818 0.38727 C 0.87492 0.38773 0.87154 0.38842 0.8688 0.3912 C 0.86581 0.39421 0.86373 0.39907 0.86178 0.4037 C 0.8541 0.42106 0.8528 0.4243 0.84993 0.4412 C 0.84915 0.44676 0.8485 0.45254 0.84772 0.45787 C 0.84694 0.46227 0.8459 0.4662 0.84538 0.47037 C 0.84433 0.47731 0.84394 0.48449 0.84303 0.4912 C 0.83757 0.52986 0.8429 0.45903 0.836 0.5456 C 0.83522 0.55486 0.83249 0.58935 0.83132 0.59977 C 0.83067 0.60393 0.83041 0.60879 0.82898 0.61204 C 0.81739 0.63842 0.81752 0.63518 0.80321 0.6456 C 0.77821 0.64398 0.75309 0.64491 0.72823 0.64143 C 0.71964 0.64004 0.71353 0.63287 0.70715 0.62477 C 0.7039 0.6206 0.70116 0.61551 0.69778 0.61204 C 0.6888 0.60301 0.69179 0.61412 0.68372 0.59977 C 0.6806 0.59421 0.67253 0.57523 0.66966 0.56643 C 0.66784 0.56088 0.66667 0.55509 0.66498 0.54977 C 0.66355 0.54537 0.66146 0.54166 0.66029 0.53727 C 0.65912 0.53333 0.65912 0.52847 0.65795 0.52477 C 0.656 0.51852 0.65287 0.51389 0.65092 0.50787 C 0.64897 0.50278 0.64793 0.49676 0.64624 0.4912 C 0.64324 0.48264 0.63934 0.47523 0.63673 0.4662 C 0.63036 0.44352 0.63426 0.45463 0.62515 0.43287 C 0.62437 0.4287 0.62398 0.4243 0.62281 0.42037 C 0.62085 0.41435 0.61799 0.40949 0.61578 0.4037 C 0.60524 0.37778 0.61799 0.4037 0.59704 0.3662 C 0.59469 0.36227 0.59313 0.35486 0.59001 0.3537 C 0.58194 0.35092 0.5766 0.3493 0.56892 0.3456 C 0.56645 0.34421 0.56424 0.34236 0.56189 0.3412 C 0.55265 0.33727 0.54302 0.33541 0.53378 0.3331 C 0.53144 0.33171 0.52909 0.33009 0.52675 0.3287 C 0.51517 0.32291 0.50332 0.31991 0.49161 0.3162 L 0.31121 0.3206 C 0.30639 0.3206 0.30184 0.32338 0.29715 0.32477 C 0.29169 0.32616 0.28622 0.32754 0.28075 0.3287 C 0.26891 0.33935 0.27177 0.33773 0.25732 0.3456 C 0.2542 0.34722 0.25108 0.34838 0.24795 0.34977 C 0.24405 0.35116 0.24001 0.35185 0.23624 0.3537 C 0.21606 0.36458 0.23259 0.35903 0.21268 0.37477 C 0.20982 0.37708 0.20656 0.37731 0.20344 0.3787 C 0.2011 0.38171 0.19875 0.38472 0.19641 0.38727 C 0.19329 0.39028 0.1899 0.39213 0.18704 0.3956 C 0.18366 0.39907 0.18092 0.4044 0.17767 0.4081 C 0.17272 0.41342 0.16556 0.4169 0.16127 0.42477 C 0.1584 0.42963 0.15658 0.43565 0.15424 0.4412 C 0.14773 0.47592 0.15854 0.42153 0.14253 0.4787 C 0.14096 0.48426 0.13914 0.48981 0.13771 0.49537 C 0.1368 0.49954 0.1368 0.5044 0.1355 0.50787 C 0.13354 0.51296 0.13081 0.5162 0.12847 0.52037 C 0.12769 0.52616 0.12704 0.53171 0.12613 0.53727 C 0.12469 0.5456 0.12144 0.56227 0.12144 0.56227 C 0.12873 0.6662 0.11988 0.60023 0.13081 0.6456 C 0.13354 0.65741 0.13211 0.66041 0.13771 0.6706 C 0.14109 0.67639 0.15047 0.68379 0.15424 0.68704 C 0.17142 0.68588 0.1886 0.68518 0.20578 0.68287 C 0.20865 0.68264 0.22322 0.67662 0.22687 0.67477 C 0.23155 0.67222 0.23676 0.67129 0.24092 0.66643 C 0.24327 0.66366 0.24548 0.66041 0.24795 0.65787 C 0.24795 0.65787 0.26943 0.64051 0.27372 0.63287 C 0.27724 0.62662 0.28049 0.61967 0.2831 0.61204 C 0.28518 0.60579 0.28622 0.59815 0.28778 0.59143 C 0.29273 0.5375 0.29143 0.56412 0.28544 0.47037 C 0.28505 0.4662 0.28401 0.46204 0.2831 0.45787 C 0.26526 0.38866 0.28036 0.44768 0.26904 0.41227 C 0.26722 0.40671 0.26605 0.40092 0.26435 0.3956 C 0.25993 0.38194 0.25212 0.36574 0.24561 0.3581 C 0.24327 0.35532 0.24079 0.35254 0.23858 0.34977 C 0.23533 0.3456 0.23259 0.34051 0.22921 0.33727 C 0.227 0.33495 0.22426 0.33495 0.22218 0.3331 C 0.21958 0.33079 0.21763 0.32662 0.21515 0.32477 C 0.20826 0.31967 0.2011 0.3162 0.19407 0.31227 C 0.18938 0.30949 0.18405 0.30879 0.18001 0.30393 C 0.17767 0.30116 0.17559 0.29722 0.17285 0.2956 C 0.16687 0.29166 0.15424 0.28727 0.15424 0.28727 C 0.13368 0.26528 0.15151 0.28148 0.12378 0.2662 C 0.11975 0.26412 0.11597 0.26065 0.11207 0.25787 C 0.10973 0.25648 0.10725 0.25555 0.10504 0.2537 C 0.10179 0.25139 0.09892 0.24768 0.09567 0.24537 C 0.0738 0.23102 0.10101 0.25579 0.07211 0.23287 C 0.06964 0.23102 0.06769 0.22685 0.06521 0.22477 C 0.06144 0.22129 0.05727 0.21944 0.0535 0.21643 C 0.0164 0.18704 0.06716 0.22639 0.0371 0.19977 C 0.03489 0.19768 0.03241 0.19699 0.03007 0.19537 C 0.02773 0.19143 0.02564 0.18657 0.02304 0.1831 C 0.01849 0.17685 0.00898 0.1662 0.00898 0.1662 C 0.00742 0.16227 0.00612 0.15764 0.0043 0.1537 C -0.00013 0.14491 -0.00976 0.12893 -0.00976 0.12893 C -0.01523 0.09907 -0.00729 0.1331 -0.01913 0.10787 C -0.02512 0.09491 -0.02238 0.0919 -0.02616 0.07893 C -0.02655 0.07708 -0.02772 0.07616 -0.0285 0.07477 L -0.0285 0.07477 " pathEditMode="relative" ptsTypes="AAAAAAAAAAAAAAAAAAAAAAAAAAAAAAAAAAAAAAAAAAAAAAAAAAAAAAAAAAAAAAAAAAAAAAAAAAAAAAAAAAAAAAAAAAAAAAAAAAAAAAAAAAAAAAAAAAA">
                                      <p:cBhvr>
                                        <p:cTn id="63" dur="118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0" presetClass="path" presetSubtype="0" repeatCount="indefinite" accel="50000" decel="50000" fill="hold" grpId="0" nodeType="withEffect">
                                  <p:stCondLst>
                                    <p:cond delay="17500"/>
                                  </p:stCondLst>
                                  <p:childTnLst>
                                    <p:animMotion origin="layout" path="M 0.0492 1.0581 L 0.0492 1.05833 C 0.04621 1.0537 0.03046 1.03078 0.02578 1.0206 C 0.02083 1.00972 0.01653 0.99814 0.01172 0.98703 C 0.00794 0.9787 -0.00312 0.95694 -0.00702 0.9456 C -0.01796 0.91458 -0.00533 0.94351 -0.0164 0.90787 C -0.01835 0.90185 -0.02147 0.89722 -0.02342 0.8912 C -0.02538 0.88611 -0.02655 0.88032 -0.02811 0.87476 C -0.02759 0.86643 -0.02785 0.81018 -0.01874 0.79143 C -0.01405 0.78148 -0.00767 0.7787 -0.00234 0.77037 C 0.00092 0.76527 0.00339 0.75856 0.00703 0.75393 C 0.00977 0.75 0.01341 0.74884 0.0164 0.7456 C 0.02278 0.73773 0.02812 0.72662 0.03515 0.7206 C 0.07589 0.68426 0.02044 0.7324 0.05155 0.70787 C 0.05623 0.70416 0.06053 0.69838 0.0656 0.69537 C 0.07003 0.69282 0.07498 0.69282 0.07966 0.6912 C 0.08591 0.68564 0.0919 0.67916 0.0984 0.67476 C 0.10452 0.67013 0.11064 0.66551 0.11715 0.66226 C 0.12014 0.66064 0.12339 0.65949 0.12652 0.6581 C 0.12886 0.65671 0.13107 0.65486 0.13355 0.65393 C 0.13966 0.65069 0.14617 0.64907 0.15229 0.64537 C 0.15463 0.64421 0.15697 0.64305 0.15932 0.6412 C 0.16244 0.63888 0.1653 0.63472 0.16869 0.63287 C 0.17311 0.63055 0.17806 0.63032 0.18275 0.6287 C 0.18665 0.62754 0.19056 0.62638 0.19446 0.62453 C 0.20682 0.61921 0.19719 0.61875 0.21555 0.61643 C 0.23182 0.61412 0.24835 0.61365 0.26474 0.61226 C 0.27542 0.60902 0.29052 0.60578 0.30223 0.59976 C 0.30692 0.59722 0.31147 0.59375 0.31629 0.59143 C 0.31928 0.58958 0.32253 0.58865 0.32566 0.58726 C 0.328 0.58588 0.33021 0.58402 0.33269 0.5831 C 0.35143 0.57546 0.34141 0.58217 0.35846 0.57453 C 0.3608 0.57361 0.36301 0.57176 0.36549 0.57037 C 0.36848 0.56898 0.3716 0.56736 0.37486 0.5662 C 0.38879 0.56134 0.40167 0.56018 0.41469 0.54976 C 0.44775 0.52291 0.41091 0.54884 0.43343 0.52893 C 0.44501 0.51851 0.44879 0.52222 0.4592 0.50393 C 0.46818 0.48773 0.46337 0.49467 0.47326 0.4831 C 0.47872 0.45347 0.4769 0.46851 0.47326 0.41203 C 0.47287 0.40787 0.47196 0.40347 0.47091 0.39976 C 0.46883 0.39236 0.46597 0.38588 0.46389 0.3787 C 0.44462 0.31551 0.46428 0.36875 0.44514 0.32893 C 0.43512 0.3081 0.44644 0.32384 0.43343 0.30393 C 0.43187 0.30162 0.41989 0.28564 0.41703 0.28287 C 0.41325 0.27963 0.40909 0.27777 0.40532 0.27476 C 0.4005 0.27083 0.39594 0.26597 0.39126 0.26226 C 0.38892 0.26041 0.38644 0.25995 0.38423 0.2581 C 0.38163 0.25578 0.37967 0.25185 0.3772 0.24976 C 0.37265 0.2456 0.36523 0.24398 0.3608 0.24143 C 0.33425 0.22569 0.3621 0.23888 0.33972 0.2287 C 0.26852 0.2368 0.32214 0.22662 0.29286 0.23726 C 0.28817 0.23888 0.28336 0.23935 0.2788 0.24143 C 0.27399 0.24351 0.26474 0.24976 0.26474 0.25 L 0.12417 0.2456 C 0.12092 0.24537 0.11793 0.24259 0.1148 0.24143 C 0.1109 0.23981 0.10686 0.23865 0.10309 0.23726 C 0.09984 0.23588 0.09684 0.23426 0.09372 0.2331 C 0.08981 0.23148 0.08578 0.23055 0.082 0.2287 C 0.07953 0.22777 0.07732 0.22569 0.07498 0.22453 C 0.07029 0.22291 0.0656 0.22199 0.06092 0.2206 C 0.02421 0.19444 0.07003 0.22592 0.03983 0.20787 C 0.01328 0.19236 0.04113 0.20555 0.01875 0.19537 C 0.00183 0.17546 0.00859 0.18588 -0.00234 0.16643 C -0.00754 0.12037 -0.00455 0.13819 -0.00937 0.11203 C -0.00859 0.09282 -0.00872 0.07338 -0.00702 0.05416 C -0.00637 0.0456 -0.00234 0.02893 -0.00234 0.02916 L -4.58675E-6 -0.00024 L -4.58675E-6 4.07407E-6 " pathEditMode="relative" rAng="0" ptsTypes="AAAAAAAAAAAAAAAAAAAAAAAAAAAAAAAAAAAAAAAAAAAAAAAAAAAAAAAAAAAAAAAAAAAA">
                                      <p:cBhvr>
                                        <p:cTn id="65" dur="11800" spd="-100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0" presetClass="path" presetSubtype="0" repeatCount="indefinite" accel="50000" decel="5000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animMotion origin="layout" path="M 0.55604 0.87176 L 0.55604 0.87199 C 0.56749 0.86458 0.57868 0.85555 0.5904 0.84953 C 0.59443 0.84722 0.62827 0.83889 0.63101 0.83865 C 0.63934 0.83333 0.65274 0.82453 0.66225 0.82199 C 0.7186 0.80486 0.71431 0.80995 0.78407 0.80509 C 0.78928 0.80347 0.79449 0.80185 0.79969 0.79953 C 0.80594 0.79629 0.81843 0.78842 0.81843 0.78889 C 0.82156 0.78102 0.82429 0.77338 0.82781 0.7662 C 0.83158 0.7581 0.83679 0.75254 0.8403 0.74421 C 0.84199 0.73958 0.84616 0.7074 0.84655 0.70509 C 0.8459 0.69143 0.84694 0.64004 0.8403 0.6162 C 0.83366 0.59305 0.83535 0.6044 0.82468 0.58842 C 0.82117 0.58333 0.81895 0.57569 0.81531 0.57176 C 0.81049 0.56643 0.80464 0.56527 0.79969 0.56088 C 0.79631 0.55787 0.79331 0.55324 0.79032 0.54977 C 0.78602 0.54398 0.78238 0.53703 0.77783 0.5331 C 0.77392 0.5294 0.76949 0.52916 0.76533 0.52731 C 0.76221 0.52384 0.75947 0.51852 0.75596 0.51643 C 0.74255 0.5074 0.72889 0.50532 0.71535 0.49977 C 0.70689 0.49606 0.69036 0.48865 0.69036 0.48865 C 0.68724 0.48472 0.68424 0.48032 0.68099 0.47731 C 0.65509 0.4544 0.68906 0.49259 0.66225 0.46088 C 0.65808 0.44953 0.6491 0.44051 0.64962 0.42731 C 0.65183 0.38287 0.65326 0.33842 0.656 0.29398 C 0.65639 0.28657 0.65717 0.27847 0.65912 0.27176 C 0.66238 0.25972 0.66459 0.24352 0.67162 0.23842 C 0.72589 0.19977 0.68463 0.22615 0.71535 0.21065 C 0.73357 0.20115 0.71522 0.2081 0.73722 0.19953 C 0.74815 0.19514 0.76051 0.19143 0.77158 0.18842 C 0.77874 0.18634 0.78616 0.18472 0.79344 0.1831 C 0.7954 0.17546 0.79917 0.16875 0.79969 0.16065 C 0.8006 0.14375 0.79722 0.12291 0.79032 0.11088 C 0.78759 0.10578 0.7842 0.10277 0.78095 0.09953 C 0.77678 0.09537 0.77262 0.09166 0.76845 0.08842 C 0.76273 0.08402 0.75205 0.07963 0.74659 0.07754 C 0.74138 0.07523 0.73604 0.07384 0.73097 0.07199 C 0.72667 0.07014 0.72264 0.06805 0.71847 0.06643 C 0.68932 0.06805 0.6599 0.06481 0.63101 0.07199 C 0.62203 0.07407 0.60589 0.09398 0.59665 0.10509 C 0.59456 0.11088 0.59196 0.11574 0.5904 0.12199 C 0.58194 0.15162 0.58871 0.19444 0.5904 0.22199 C 0.59079 0.22916 0.59196 0.23703 0.59352 0.24421 C 0.59508 0.25185 0.59769 0.25879 0.59977 0.26643 C 0.60081 0.27731 0.60159 0.28865 0.60289 0.29953 C 0.60367 0.30694 0.60602 0.31412 0.60602 0.32176 C 0.60602 0.35347 0.60446 0.38495 0.60289 0.4162 C 0.60263 0.41967 0.59821 0.45023 0.59665 0.45509 C 0.59235 0.46805 0.58428 0.48379 0.5779 0.49398 C 0.57179 0.50347 0.5658 0.51365 0.55916 0.52176 C 0.55526 0.52662 0.5507 0.52893 0.54667 0.5331 C 0.54133 0.53819 0.53638 0.54467 0.53105 0.54977 C 0.52076 0.55926 0.51022 0.56828 0.49981 0.57754 C 0.49356 0.58287 0.48796 0.59236 0.48094 0.59421 C 0.4687 0.59722 0.45569 0.59953 0.44358 0.60509 C 0.44033 0.60671 0.43733 0.60879 0.43408 0.61088 C 0.4225 0.60972 0.37395 0.6081 0.35299 0.59953 C 0.34648 0.59676 0.34037 0.59236 0.33425 0.58842 C 0.32058 0.57963 0.30705 0.57014 0.29364 0.56088 C 0.26032 0.5375 0.29598 0.56458 0.2624 0.52731 C 0.25954 0.52407 0.25589 0.52477 0.25303 0.52176 C 0.24639 0.51527 0.24053 0.50717 0.23429 0.49977 L 0.22492 0.48865 C 0.22283 0.4831 0.22049 0.47754 0.21867 0.47199 C 0.20279 0.42222 0.22127 0.47338 0.20617 0.43287 C 0.20513 0.42546 0.20305 0.41805 0.20305 0.41088 C 0.20305 0.38819 0.20461 0.36597 0.20617 0.34398 C 0.20761 0.32245 0.21151 0.31504 0.21554 0.29398 C 0.21685 0.28657 0.21763 0.2794 0.21867 0.27176 C 0.21672 0.23842 0.21945 0.21944 0.20917 0.19421 C 0.20669 0.18773 0.20318 0.1824 0.19993 0.17731 C 0.18977 0.1618 0.18053 0.14884 0.16869 0.13842 C 0.16569 0.13565 0.16231 0.13518 0.15932 0.1331 C 0.15502 0.1294 0.15112 0.12477 0.14682 0.12199 C 0.14279 0.11898 0.13836 0.11828 0.13433 0.1162 C 0.1217 0.10949 0.11519 0.1037 0.10309 0.09953 C 0.07953 0.0919 0.063 0.09166 0.03749 0.08842 C 0.03437 0.08657 0.03098 0.08541 0.02812 0.08287 C 0.0151 0.07129 0.01562 0.06342 0.00625 0.03865 C 0.00417 0.0331 -3.86047E-6 0.0287 -3.86047E-6 0.02199 L -3.86047E-6 -0.00023 L -3.86047E-6 2.96296E-6 " pathEditMode="relative" rAng="0" ptsTypes="AAAAAAAAAAAAAAAAAAAAAAAAAAAAAAAAAAAAAAAAAAAAAAAAAAAAAAAAAAAAAAAAAAAAAAAAAAAAAAAAAA">
                                      <p:cBhvr>
                                        <p:cTn id="67" dur="121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repeatCount="indefinite" accel="50000" decel="50000" fill="hold" grpId="0" nodeType="withEffect">
                                  <p:stCondLst>
                                    <p:cond delay="21400"/>
                                  </p:stCondLst>
                                  <p:childTnLst>
                                    <p:animMotion origin="layout" path="M -0.57322 1.23102 L -0.57322 1.23102 C -0.58259 1.22547 -0.59222 1.2213 -0.60133 1.21436 C -0.60471 1.21181 -0.60732 1.20625 -0.6107 1.20348 C -0.61357 1.2007 -0.61695 1.19977 -0.62007 1.19792 C -0.62528 1.19422 -0.63036 1.18982 -0.63569 1.18658 C -0.63973 1.18426 -0.64415 1.1838 -0.64819 1.18125 C -0.66081 1.17315 -0.6789 1.16065 -0.69192 1.14792 C -0.69713 1.1426 -0.7022 1.13635 -0.70754 1.13102 C -0.71366 1.12524 -0.72029 1.12084 -0.72628 1.11436 C -0.7678 1.07014 -0.69765 1.13542 -0.75752 1.06436 L -0.76689 1.05348 C -0.76897 1.04769 -0.77158 1.04283 -0.77314 1.03681 C -0.78056 1.00579 -0.77548 0.94375 -0.77314 0.92547 C -0.77145 0.9125 -0.76728 0.89815 -0.76064 0.89213 C -0.73865 0.87269 -0.75713 0.88774 -0.73878 0.87547 C -0.73344 0.872 -0.72836 0.8676 -0.72316 0.86459 C -0.71899 0.86204 -0.7147 0.86158 -0.71066 0.8588 C -0.70624 0.85602 -0.70246 0.85093 -0.69817 0.84792 C -0.69205 0.84352 -0.67942 0.83658 -0.67942 0.83658 L -0.52948 0.84213 C -0.52519 0.8426 -0.52128 0.84792 -0.51699 0.84792 C -0.49187 0.84792 -0.46701 0.84399 -0.44202 0.84213 C -0.43785 0.83866 -0.4333 0.83588 -0.42952 0.83125 C -0.4182 0.8169 -0.42197 0.81505 -0.4139 0.79769 C -0.41104 0.79167 -0.40766 0.78658 -0.40453 0.78102 C -0.40349 0.77547 -0.40232 0.77014 -0.40141 0.76436 C -0.39907 0.75047 -0.39828 0.73889 -0.39516 0.72547 C -0.39334 0.71806 -0.39048 0.71112 -0.38891 0.70325 C -0.38553 0.68727 -0.38462 0.66343 -0.38267 0.64792 C -0.38188 0.64213 -0.38058 0.63681 -0.37954 0.63102 C -0.38058 0.60718 -0.38097 0.58287 -0.38267 0.5588 C -0.38345 0.54769 -0.38787 0.5338 -0.39204 0.5257 C -0.41091 0.48774 -0.40596 0.49815 -0.4264 0.47547 C -0.42952 0.472 -0.43226 0.46713 -0.43577 0.46436 C -0.43967 0.46158 -0.4441 0.46135 -0.44827 0.4588 C -0.4536 0.45579 -0.45855 0.45093 -0.46388 0.44769 C -0.47651 0.44028 -0.47833 0.44329 -0.492 0.43658 C -0.49825 0.43357 -0.51074 0.42547 -0.51074 0.42547 C -0.53157 0.42755 -0.55239 0.42686 -0.57322 0.43125 C -0.57972 0.43241 -0.58558 0.43936 -0.59196 0.44237 L -0.60445 0.44769 C -0.60758 0.45325 -0.61044 0.4595 -0.61383 0.46436 C -0.61669 0.46875 -0.62085 0.47037 -0.6232 0.47547 C -0.62515 0.4801 -0.62502 0.48681 -0.62632 0.49213 C -0.6379 0.54028 -0.62827 0.49213 -0.63569 0.53102 C -0.63465 0.54213 -0.63439 0.55371 -0.63257 0.56459 C -0.63075 0.57524 -0.6215 0.60209 -0.61695 0.60903 C -0.61435 0.61274 -0.61057 0.61227 -0.60758 0.61436 C -0.5753 0.63889 -0.6189 0.61135 -0.57634 0.63681 L -0.56697 0.64213 C -0.56384 0.64399 -0.56085 0.64723 -0.5576 0.64792 L -0.52948 0.65325 C -0.48054 0.65162 -0.43147 0.65278 -0.38267 0.64792 C -0.37707 0.64723 -0.37199 0.64121 -0.36705 0.63681 C -0.36366 0.6338 -0.36054 0.62987 -0.35768 0.6257 C -0.35169 0.6169 -0.34557 0.60463 -0.34206 0.59237 C -0.34049 0.58704 -0.34049 0.58056 -0.33893 0.57547 C -0.33321 0.55787 -0.32058 0.53912 -0.31707 0.51991 C -0.31602 0.51436 -0.3155 0.50857 -0.31394 0.50325 C -0.30665 0.48033 -0.30392 0.46945 -0.29208 0.4588 C -0.28336 0.45116 -0.26891 0.44977 -0.26084 0.44769 C -0.24066 0.43588 -0.26175 0.44723 -0.22648 0.43658 C -0.22218 0.43542 -0.21815 0.43287 -0.21398 0.43125 C -0.20878 0.42917 -0.20344 0.42778 -0.19836 0.42547 C -0.1899 0.42223 -0.18183 0.41621 -0.17337 0.41459 C -0.164 0.41274 -0.1545 0.41135 -0.14526 0.4088 C -0.13992 0.40764 -0.13472 0.40579 -0.12964 0.40348 C -0.11597 0.39676 -0.1092 0.38843 -0.09528 0.38658 C -0.07237 0.38357 -0.04946 0.38311 -0.02655 0.38102 C -0.02486 0.38056 -0.0013 0.37269 0.00156 0.37014 C 0.00833 0.36412 0.0203 0.34792 0.0203 0.34792 C 0.02134 0.34051 0.02199 0.33264 0.02343 0.32547 C 0.02681 0.3095 0.03071 0.30047 0.03592 0.28681 C 0.03696 0.27963 0.03996 0.25579 0.04217 0.24769 C 0.04386 0.2419 0.04672 0.23704 0.04842 0.23102 C 0.04998 0.22593 0.04998 0.21968 0.05154 0.21436 C 0.05518 0.20278 0.06169 0.19375 0.06403 0.18125 C 0.06508 0.1757 0.06573 0.16991 0.06716 0.16459 C 0.07523 0.13635 0.07341 0.16065 0.07341 0.13125 L 0.07341 0.13125 " pathEditMode="relative" ptsTypes="AAAAAAAAAAAAAAAAAAAAAAAAAAAAAAAAAAAAAAAAAAAAAAAAAAAAAAAAAAAAAAAAAAAAAAAAAAAAAAAAA">
                                      <p:cBhvr>
                                        <p:cTn id="69" dur="14600" spd="-100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repeatCount="indefinite" accel="50000" decel="50000" fill="hold" grpId="0" nodeType="withEffect">
                                  <p:stCondLst>
                                    <p:cond delay="23600"/>
                                  </p:stCondLst>
                                  <p:childTnLst>
                                    <p:animMotion origin="layout" path="M -0.27177 1.03865 L -0.27177 1.03889 C -0.26344 1.03125 -0.25537 1.02314 -0.24678 1.01643 C -0.24379 1.01389 -0.24053 1.01296 -0.23741 1.01064 C -0.23325 1.0074 -0.22934 1.00231 -0.22492 0.99976 C -0.21997 0.99676 -0.2145 0.99606 -0.2093 0.99421 C -0.19094 0.97777 -0.20123 0.98564 -0.17806 0.97199 C -0.17493 0.97014 -0.17155 0.96967 -0.16869 0.96643 C -0.16556 0.96273 -0.1627 0.9581 -0.15932 0.95532 C -0.13888 0.93703 -0.15932 0.97314 -0.12495 0.92731 C -0.10803 0.90486 -0.11741 0.91412 -0.09684 0.89953 C -0.09372 0.89421 -0.09137 0.8868 -0.08747 0.8831 C -0.08174 0.87731 -0.06873 0.87176 -0.06873 0.87199 C -0.06664 0.86643 -0.0656 0.85879 -0.06248 0.85532 C -0.05896 0.85092 -0.05402 0.85231 -0.04998 0.84953 C -0.041 0.84351 -0.03593 0.83657 -0.02812 0.82754 C -0.0207 0.7875 -0.02981 0.83726 -0.02187 0.78842 C -0.02109 0.78287 -0.01979 0.77754 -0.01875 0.77199 C -0.01979 0.75347 -0.02031 0.73472 -0.02187 0.71643 C -0.02239 0.71041 -0.02304 0.70416 -0.02499 0.69953 C -0.03046 0.68726 -0.03528 0.67014 -0.04374 0.66643 L -0.05623 0.66088 C -0.08487 0.62893 -0.07172 0.63726 -0.09372 0.62754 C -0.09892 0.62199 -0.104 0.61551 -0.10934 0.61088 C -0.11715 0.60393 -0.13029 0.60185 -0.13745 0.59976 C -0.20045 0.55486 -0.1394 0.59421 -0.30301 0.59421 C -0.34271 0.59421 -0.38215 0.59051 -0.42171 0.58842 C -0.42796 0.5868 -0.43434 0.58541 -0.44046 0.5831 C -0.44371 0.58171 -0.4467 0.5787 -0.44983 0.57754 C -0.45608 0.575 -0.46245 0.5743 -0.46857 0.57199 C -0.47182 0.5706 -0.47482 0.56759 -0.47794 0.56643 C -0.49499 0.55949 -0.511 0.55972 -0.52792 0.54976 C -0.54146 0.54166 -0.53417 0.5456 -0.54979 0.53865 C -0.55291 0.53495 -0.55591 0.53032 -0.55916 0.52731 C -0.56372 0.52338 -0.57712 0.51805 -0.58103 0.51643 C -0.58415 0.51088 -0.58779 0.50578 -0.5904 0.49976 C -0.59508 0.48912 -0.60289 0.4662 -0.60289 0.46643 C -0.60211 0.45046 -0.60237 0.41412 -0.59665 0.39398 C -0.59378 0.38379 -0.58623 0.36689 -0.58103 0.36088 C -0.57829 0.3574 -0.57465 0.35787 -0.57166 0.35532 C -0.5684 0.35231 -0.5658 0.34676 -0.56228 0.34421 C -0.55838 0.3412 -0.55382 0.3412 -0.54979 0.33842 C -0.54549 0.33564 -0.54185 0.32986 -0.53729 0.32754 C -0.53131 0.3243 -0.5248 0.32384 -0.51855 0.32176 C -0.49265 0.31342 -0.51308 0.31967 -0.49044 0.31088 C -0.48536 0.30879 -0.48002 0.30717 -0.47482 0.30532 L -0.22492 0.31088 C -0.21763 0.31111 -0.21047 0.31643 -0.20305 0.31643 C -0.1489 0.31643 -0.09476 0.3125 -0.04061 0.31088 C -0.03645 0.30902 -0.03241 0.30694 -0.02812 0.30532 C -0.01966 0.30185 -0.0112 0.30046 -0.00313 0.29398 C 0.03527 0.26296 0.00924 0.27939 0.03123 0.2662 C 0.03332 0.26088 0.03553 0.25555 0.03748 0.24976 C 0.03969 0.24236 0.04126 0.23449 0.04373 0.22754 C 0.04646 0.21967 0.04998 0.21273 0.0531 0.20509 C 0.05089 0.16713 0.05675 0.15208 0.04061 0.13287 C 0.03774 0.12963 0.03436 0.12939 0.03123 0.12754 C 0.02837 0.12361 0.01392 0.1037 0.00937 0.09976 C 0.00637 0.09722 0.00052 0.09976 3.31251E-6 0.09421 C -0.003 0.06296 3.31251E-6 0.03125 3.31251E-6 -0.00024 L 3.31251E-6 3.7037E-6 " pathEditMode="relative" rAng="0" ptsTypes="AAAAAAAAAAAAAAAAAAAAAAAAAAAAAAAAAAAAAAAAAAAAAAAAAAAAAAAAAAAAA">
                                      <p:cBhvr>
                                        <p:cTn id="71" dur="138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repeatCount="indefinite" accel="50000" decel="50000" fill="hold" grpId="0" nodeType="withEffect">
                                  <p:stCondLst>
                                    <p:cond delay="21300"/>
                                  </p:stCondLst>
                                  <p:childTnLst>
                                    <p:animMotion origin="layout" path="M -0.57321 1.23102 L -0.57321 1.23125 C -0.58258 1.22546 -0.59222 1.2213 -0.60133 1.21435 C -0.60471 1.21181 -0.60731 1.20625 -0.6107 1.20347 C -0.61356 1.20069 -0.61695 1.19977 -0.62007 1.19792 C -0.62541 1.19421 -0.63035 1.18981 -0.63569 1.18657 C -0.63985 1.18426 -0.64415 1.1838 -0.64818 1.18125 C -0.66081 1.17315 -0.6789 1.16065 -0.69192 1.14792 C -0.69712 1.14259 -0.7022 1.13634 -0.70754 1.13102 C -0.71365 1.12523 -0.72029 1.12083 -0.72628 1.11435 C -0.7678 1.06875 -0.69764 1.13542 -0.75752 1.06435 L -0.76689 1.05347 C -0.76897 1.04699 -0.77157 1.04282 -0.77314 1.03681 C -0.78055 1.0044 -0.77548 0.94375 -0.77314 0.92546 C -0.77144 0.9125 -0.76728 0.89699 -0.76064 0.89213 C -0.73864 0.8713 -0.75713 0.88773 -0.73877 0.87546 C -0.73344 0.8713 -0.72836 0.8669 -0.72315 0.86458 C -0.71899 0.86204 -0.71469 0.86157 -0.71066 0.85833 C -0.70623 0.85602 -0.70246 0.84977 -0.69816 0.84792 C -0.69205 0.84352 -0.67942 0.83657 -0.67942 0.83681 L -0.52948 0.8412 C -0.52519 0.8412 -0.52128 0.84792 -0.51699 0.84792 C -0.49199 0.84792 -0.467 0.84398 -0.44214 0.8412 C -0.43785 0.83866 -0.43329 0.83588 -0.42952 0.83125 C -0.4182 0.8169 -0.4221 0.81505 -0.4139 0.79768 C -0.41117 0.79167 -0.40765 0.78542 -0.40453 0.78102 C -0.40362 0.77546 -0.40232 0.77014 -0.40154 0.76389 C -0.39906 0.75046 -0.39841 0.73819 -0.39529 0.72523 C -0.39334 0.71667 -0.3906 0.71111 -0.38904 0.70324 C -0.38553 0.68681 -0.38475 0.66343 -0.38279 0.64792 C -0.38188 0.64213 -0.38058 0.63681 -0.37954 0.63102 C -0.38058 0.60718 -0.3811 0.58264 -0.38279 0.5588 C -0.38344 0.54768 -0.388 0.53333 -0.39216 0.52569 C -0.41104 0.48773 -0.40596 0.49815 -0.4264 0.47546 C -0.42952 0.47199 -0.43225 0.4669 -0.43577 0.46435 C -0.43967 0.46157 -0.44423 0.46134 -0.44839 0.45833 C -0.45373 0.45579 -0.45854 0.45093 -0.46388 0.44745 C -0.47651 0.44028 -0.47833 0.44329 -0.49199 0.43657 C -0.49837 0.43356 -0.51074 0.42546 -0.51074 0.42569 C -0.53156 0.42755 -0.55239 0.42685 -0.57321 0.43125 C -0.57972 0.43241 -0.58558 0.43889 -0.59196 0.44236 L -0.60445 0.44745 C -0.60757 0.45324 -0.61044 0.45949 -0.61382 0.46435 C -0.61669 0.46875 -0.62085 0.47037 -0.62332 0.47546 C -0.62515 0.47963 -0.62515 0.48611 -0.62645 0.49213 C -0.63803 0.53981 -0.62827 0.49213 -0.63569 0.53102 C -0.63465 0.5419 -0.63439 0.5537 -0.63257 0.56458 C -0.63074 0.57523 -0.6215 0.60208 -0.61695 0.60903 C -0.61434 0.61273 -0.6107 0.61227 -0.60757 0.61435 C -0.5753 0.63889 -0.6189 0.61134 -0.57634 0.63681 L -0.56697 0.64213 C -0.56384 0.64398 -0.56085 0.64722 -0.55759 0.64792 L -0.52948 0.65324 C -0.48054 0.65162 -0.4316 0.65278 -0.38279 0.64792 C -0.37707 0.64722 -0.37212 0.6412 -0.36704 0.63681 C -0.36379 0.6338 -0.36067 0.62986 -0.35767 0.62569 C -0.35169 0.6169 -0.34557 0.60417 -0.34205 0.59236 C -0.34049 0.58704 -0.34049 0.58056 -0.33893 0.57546 C -0.3332 0.55787 -0.32058 0.53912 -0.31706 0.51991 C -0.31602 0.51412 -0.3155 0.50856 -0.31394 0.50324 C -0.30665 0.47963 -0.30392 0.46898 -0.29207 0.45833 C -0.28335 0.45116 -0.26891 0.44977 -0.26084 0.44745 C -0.24066 0.43588 -0.26175 0.44722 -0.22647 0.43657 C -0.22218 0.43542 -0.21814 0.43264 -0.21411 0.43125 C -0.2089 0.42917 -0.20344 0.42778 -0.19849 0.42546 C -0.1899 0.42176 -0.18183 0.4162 -0.17337 0.41458 C -0.164 0.41273 -0.1545 0.41111 -0.14526 0.4088 C -0.14005 0.40764 -0.13484 0.40579 -0.12964 0.40347 C -0.1161 0.39676 -0.1092 0.38843 -0.09541 0.38657 C -0.0725 0.38356 -0.04946 0.3831 -0.02655 0.38102 C -0.02486 0.38056 -0.0013 0.37268 0.00143 0.37014 C 0.00833 0.36412 0.02017 0.34792 0.02017 0.34815 C 0.02122 0.34051 0.02187 0.33218 0.0233 0.32546 C 0.02668 0.30949 0.03059 0.3 0.03579 0.28681 C 0.0367 0.27963 0.03983 0.25579 0.04191 0.24768 C 0.04373 0.2419 0.04673 0.23704 0.04842 0.23102 C 0.04985 0.22569 0.04985 0.21968 0.05154 0.21435 C 0.05506 0.20278 0.06169 0.19375 0.06404 0.18125 C 0.06508 0.17546 0.06573 0.16991 0.06716 0.16458 C 0.07497 0.13634 0.07341 0.16065 0.07341 0.13125 L 0.07341 0.13148 " pathEditMode="relative" rAng="0" ptsTypes="AAAAAAAAAAAAAAAAAAAAAAAAAAAAAAAAAAAAAAAAAAAAAAAAAAAAAAAAAAAAAAAAAAAAAAAAAAAAAAAAA">
                                      <p:cBhvr>
                                        <p:cTn id="73" dur="14600" spd="-100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repeatCount="indefinite" accel="50000" decel="50000" fill="hold" grpId="0" nodeType="withEffect">
                                  <p:stCondLst>
                                    <p:cond delay="17900"/>
                                  </p:stCondLst>
                                  <p:childTnLst>
                                    <p:animMotion origin="layout" path="M 0.55603 0.87176 L 0.55603 0.87199 C 0.56749 0.86458 0.57868 0.85556 0.5904 0.84954 C 0.59443 0.84722 0.62827 0.83889 0.63101 0.83866 C 0.63934 0.83333 0.65274 0.82431 0.66224 0.82199 C 0.7186 0.80486 0.71431 0.80995 0.78407 0.80486 C 0.78928 0.80347 0.79448 0.80185 0.79969 0.79931 C 0.80594 0.7963 0.81843 0.78819 0.81843 0.78889 C 0.82156 0.78102 0.82429 0.77338 0.8278 0.7662 C 0.83158 0.7581 0.83678 0.75255 0.8403 0.74421 C 0.84199 0.73958 0.84616 0.70741 0.84655 0.70509 C 0.8459 0.6912 0.84694 0.64005 0.8403 0.6162 C 0.83366 0.59306 0.83535 0.6044 0.82468 0.58843 C 0.82117 0.5831 0.81895 0.57569 0.81531 0.57176 C 0.81049 0.56644 0.80464 0.56528 0.79969 0.56088 C 0.79631 0.55787 0.79331 0.55324 0.79032 0.54977 C 0.78602 0.54398 0.78238 0.53704 0.77782 0.5331 C 0.77392 0.5294 0.76949 0.52917 0.76533 0.52732 C 0.7622 0.52384 0.75947 0.51852 0.75596 0.51644 C 0.74255 0.50741 0.72888 0.50532 0.71535 0.49977 C 0.70689 0.49607 0.69036 0.48866 0.69036 0.48889 C 0.68723 0.48472 0.68424 0.48032 0.68099 0.47732 C 0.65508 0.4544 0.68906 0.49259 0.66224 0.46088 C 0.65808 0.44954 0.6491 0.44051 0.64962 0.42732 C 0.65183 0.38287 0.65326 0.33843 0.656 0.29398 C 0.65639 0.28657 0.65717 0.27847 0.65912 0.27176 C 0.66237 0.25972 0.66459 0.24352 0.67161 0.23843 C 0.72589 0.19977 0.68463 0.22616 0.71535 0.21065 C 0.73357 0.20116 0.71522 0.2081 0.73721 0.19954 C 0.74815 0.19514 0.76051 0.19144 0.77158 0.18843 C 0.77873 0.18634 0.78615 0.18472 0.79344 0.1831 C 0.79539 0.17315 0.79917 0.16806 0.79969 0.16065 C 0.8006 0.14375 0.79722 0.12292 0.79032 0.11088 C 0.78758 0.10579 0.7842 0.10278 0.78095 0.09954 C 0.77678 0.09537 0.77262 0.09167 0.76845 0.08843 C 0.76272 0.08403 0.75205 0.07963 0.74659 0.07755 C 0.74138 0.07523 0.73604 0.07384 0.73097 0.07199 C 0.72667 0.07014 0.72264 0.06806 0.71847 0.06644 C 0.68932 0.06806 0.6599 0.06482 0.63101 0.07199 C 0.62202 0.07407 0.60588 0.09398 0.59664 0.10509 C 0.59456 0.11088 0.59196 0.11574 0.5904 0.12199 C 0.58194 0.15162 0.5887 0.19444 0.5904 0.22199 C 0.59079 0.22894 0.59196 0.23704 0.59352 0.24421 C 0.59508 0.25185 0.59768 0.2588 0.59977 0.26644 C 0.60081 0.27732 0.60159 0.28866 0.60289 0.29954 C 0.60367 0.30694 0.60601 0.31412 0.60601 0.32176 C 0.60601 0.35324 0.60445 0.38495 0.60289 0.4162 C 0.60263 0.41968 0.59821 0.44977 0.59664 0.45509 C 0.59235 0.46806 0.58428 0.4838 0.5779 0.49398 C 0.57178 0.50347 0.5658 0.51366 0.55916 0.52176 C 0.55525 0.52662 0.5507 0.52894 0.54666 0.5331 C 0.54133 0.53819 0.53638 0.54468 0.53104 0.54977 C 0.52076 0.55926 0.51022 0.56829 0.49981 0.57755 C 0.49356 0.58287 0.48796 0.59236 0.48093 0.59421 C 0.4687 0.59722 0.45568 0.59954 0.44358 0.60509 C 0.44032 0.60671 0.43733 0.6088 0.43408 0.61088 C 0.42249 0.60972 0.37394 0.6081 0.35299 0.59954 C 0.34648 0.59676 0.34036 0.59236 0.33425 0.58843 C 0.32058 0.5794 0.30704 0.57014 0.29364 0.56088 C 0.26032 0.5375 0.29598 0.56458 0.2624 0.52732 C 0.25954 0.52407 0.25589 0.52477 0.25303 0.52176 C 0.24639 0.51528 0.24053 0.50718 0.23429 0.49977 L 0.22491 0.48866 C 0.22283 0.4831 0.22049 0.47755 0.21867 0.47199 C 0.20279 0.42222 0.22127 0.47292 0.20617 0.43287 C 0.20513 0.42546 0.20305 0.41806 0.20305 0.41088 C 0.20305 0.38819 0.20461 0.36597 0.20617 0.34398 C 0.2076 0.32245 0.21151 0.31505 0.21554 0.29398 C 0.21684 0.28657 0.21762 0.2794 0.21867 0.27176 C 0.21671 0.23843 0.21945 0.21921 0.20916 0.19421 C 0.20669 0.18773 0.20318 0.18241 0.19992 0.17477 C 0.18977 0.16181 0.18053 0.14884 0.16869 0.13843 C 0.16569 0.13565 0.16231 0.13519 0.15931 0.1331 C 0.15502 0.1294 0.15111 0.12477 0.14682 0.12199 C 0.14278 0.11898 0.13836 0.11829 0.13432 0.1162 C 0.1217 0.10949 0.11519 0.1037 0.10309 0.09954 C 0.07953 0.0919 0.063 0.09167 0.03749 0.08843 C 0.03436 0.08657 0.03098 0.08542 0.02812 0.08287 C 0.0151 0.0713 0.01562 0.06343 0.00625 0.03866 C 0.00417 0.0331 -1.66992E-6 0.0287 -1.66992E-6 0.02199 L -1.66992E-6 -0.00023 L -1.66992E-6 -3.7037E-7 " pathEditMode="relative" rAng="0" ptsTypes="AAAAAAAAAAAAAAAAAAAAAAAAAAAAAAAAAAAAAAAAAAAAAAAAAAAAAAAAAAAAAAAAAAAAAAAAAAAAAAAAAA">
                                      <p:cBhvr>
                                        <p:cTn id="75" dur="126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0" presetClass="path" presetSubtype="0" repeatCount="indefinite" accel="50000" decel="50000" fill="hold" grpId="0" nodeType="withEffect">
                                  <p:stCondLst>
                                    <p:cond delay="18900"/>
                                  </p:stCondLst>
                                  <p:childTnLst>
                                    <p:animMotion origin="layout" path="M 0.52232 0.275 L 0.52232 0.27523 C 0.45933 0.2412 0.52753 0.27569 0.48484 0.2581 C 0.48432 0.25787 0.46336 0.24676 0.4592 0.2456 C 0.45217 0.24375 0.44501 0.24282 0.43811 0.24143 C 0.42015 0.22569 0.43382 0.23588 0.40284 0.22477 C 0.39972 0.22384 0.39672 0.22199 0.3936 0.2206 C 0.37095 0.2118 0.39321 0.22153 0.3677 0.21227 C 0.3401 0.20255 0.38371 0.21458 0.34206 0.20393 C 0.31511 0.18819 0.34128 0.20255 0.30444 0.18727 C 0.3021 0.18634 0.29989 0.18426 0.29754 0.1831 C 0.29286 0.18148 0.28804 0.18032 0.28349 0.17893 C 0.28023 0.17616 0.27685 0.17454 0.27411 0.1706 C 0.27047 0.16597 0.26735 0.16042 0.26461 0.15393 C 0.2611 0.14583 0.25941 0.13449 0.25771 0.12477 C 0.25993 0.10532 0.26149 0.08565 0.26461 0.06643 C 0.26552 0.0618 0.26696 0.05671 0.2693 0.05393 C 0.27359 0.0493 0.28349 0.0456 0.28349 0.04583 C 0.29676 0.04838 0.3103 0.04768 0.32318 0.05393 C 0.32813 0.05625 0.33125 0.06481 0.33503 0.0706 C 0.33958 0.07778 0.34388 0.08588 0.34661 0.0956 C 0.34778 0.09954 0.3483 0.10393 0.34895 0.1081 C 0.3483 0.11505 0.34856 0.12292 0.34661 0.12893 C 0.33945 0.15208 0.33229 0.14676 0.31863 0.14977 C 0.27867 0.17361 0.32839 0.14537 0.21073 0.1581 C 0.20591 0.1588 0.20162 0.16481 0.1968 0.16643 C 0.1929 0.16782 0.18886 0.16875 0.18496 0.1706 C 0.18027 0.17292 0.17103 0.17893 0.17103 0.17917 C 0.1614 0.1919 0.15918 0.19259 0.15216 0.21227 C 0.15085 0.2162 0.15098 0.22083 0.14994 0.22477 C 0.14786 0.23217 0.14487 0.23842 0.14279 0.2456 C 0.14174 0.24954 0.14213 0.25486 0.14057 0.2581 C 0.13797 0.26366 0.13432 0.26643 0.1312 0.2706 C 0.12066 0.26944 0.09137 0.275 0.07979 0.25393 C 0.07667 0.24884 0.0768 0.23981 0.07497 0.2331 C 0.07289 0.22592 0.07029 0.21921 0.06794 0.21227 C 0.06925 0.19143 0.06847 0.1794 0.0725 0.16227 C 0.07393 0.15671 0.07497 0.15046 0.07719 0.1456 C 0.07901 0.1419 0.08187 0.14005 0.08434 0.13727 C 0.08734 0.12893 0.08916 0.11829 0.09372 0.11227 C 0.09684 0.1081 0.09983 0.10393 0.10309 0.09977 C 0.1053 0.09699 0.1079 0.09467 0.11012 0.09143 C 0.11675 0.08148 0.11714 0.0787 0.1217 0.06643 C 0.12092 0.05949 0.1204 0.05255 0.11949 0.0456 C 0.11884 0.04143 0.11884 0.03634 0.11701 0.0331 C 0.11389 0.02755 0.1092 0.025 0.1053 0.0206 C 0.10061 0.01528 0.09632 0.00856 0.09124 0.00393 C 0.06521 -0.01921 0.09814 0.00856 0.0725 -0.00857 C 0.06925 -0.01065 0.06651 -0.01435 0.06313 -0.0169 C 0.05844 -0.02037 0.05154 -0.02315 0.04686 -0.02523 C 0.00846 -0.0206 0.02005 -0.03565 0.00469 -0.00857 L -2.27645E-6 -0.00023 L -2.27645E-6 1.11111E-6 " pathEditMode="relative" rAng="0" ptsTypes="AAAAAAAAAAAAAAAAAAAAAAAAAAAAAAAAAAAAAAAAAAAAAAAAAAAAA">
                                      <p:cBhvr>
                                        <p:cTn id="77" dur="134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23" y="-1502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repeatCount="indefinite" accel="50000" decel="50000" fill="hold" grpId="0" nodeType="withEffect">
                                  <p:stCondLst>
                                    <p:cond delay="19800"/>
                                  </p:stCondLst>
                                  <p:childTnLst>
                                    <p:animMotion origin="layout" path="M 1.07029 1.08704 L 1.07029 1.08727 C 1.06404 1.0801 1.05675 1.0757 1.05154 1.06621 C 1.0492 1.06227 1.05037 1.05486 1.0492 1.04977 C 1.04803 1.04514 1.04582 1.04144 1.04452 1.03704 C 1.04269 1.03172 1.04152 1.02593 1.03983 1.0206 C 1.0384 1.01621 1.03619 1.0125 1.03515 1.0081 C 1.02747 0.97732 1.03397 0.99074 1.02577 0.96597 C 1.01757 0.94213 1.01731 0.94445 1.00924 0.92477 C 1.00768 0.9206 1.00651 0.91597 1.00456 0.91181 C 0.97749 0.85579 1.00781 0.925 0.99063 0.88287 C 0.98595 0.87176 0.97957 0.8625 0.97657 0.84977 C 0.96811 0.81482 0.97371 0.82801 0.96252 0.80787 C 0.96174 0.80093 0.96122 0.79398 0.96017 0.78704 C 0.95315 0.7456 0.95731 0.78797 0.9508 0.74144 L 0.94612 0.70787 C 0.9469 0.67894 0.94729 0.64954 0.94846 0.6206 C 0.9495 0.59074 0.94937 0.59445 0.95315 0.57477 C 0.95393 0.55949 0.95549 0.54422 0.95549 0.52871 C 0.95549 0.50371 0.95445 0.47871 0.95315 0.45371 C 0.95289 0.44931 0.95171 0.44537 0.9508 0.44121 C 0.94833 0.43102 0.94364 0.41505 0.93909 0.4081 C 0.93479 0.40139 0.93037 0.39445 0.92503 0.39121 C 0.91488 0.38542 0.92035 0.38797 0.90863 0.3831 C 0.89848 0.38426 0.8882 0.38496 0.87818 0.38727 C 0.87492 0.38773 0.87154 0.38843 0.8688 0.39121 C 0.86581 0.39422 0.86373 0.39908 0.86178 0.40371 C 0.8541 0.42084 0.85279 0.42431 0.84993 0.44121 C 0.84915 0.44676 0.8485 0.45255 0.84772 0.45787 C 0.84694 0.46227 0.8459 0.46621 0.84538 0.47037 C 0.84433 0.47732 0.84394 0.48449 0.84303 0.49121 C 0.83757 0.52986 0.8429 0.45903 0.836 0.5456 C 0.83522 0.55486 0.83249 0.58935 0.83132 0.59977 C 0.83067 0.60394 0.83041 0.6088 0.82898 0.61204 C 0.81739 0.63843 0.81752 0.63519 0.8032 0.6456 C 0.77821 0.64398 0.75309 0.64491 0.72823 0.64144 C 0.71964 0.63982 0.71353 0.63287 0.70715 0.62477 C 0.70389 0.6206 0.70116 0.61551 0.69778 0.61204 C 0.6888 0.60301 0.69179 0.61412 0.68372 0.59977 C 0.6806 0.59422 0.67253 0.57523 0.66966 0.56644 C 0.66784 0.56088 0.66667 0.5551 0.66498 0.54977 C 0.66355 0.54537 0.66146 0.54167 0.66029 0.53727 C 0.65912 0.53334 0.65912 0.52847 0.65795 0.52477 C 0.656 0.51852 0.65287 0.51389 0.65092 0.50787 C 0.64897 0.50278 0.64793 0.49676 0.64623 0.49121 C 0.64324 0.48241 0.63934 0.47523 0.63673 0.46621 C 0.63036 0.44352 0.63426 0.45463 0.62515 0.43287 C 0.62437 0.42871 0.62398 0.42431 0.62281 0.42037 C 0.62085 0.41412 0.61799 0.40949 0.61578 0.40371 C 0.60523 0.37755 0.61799 0.40371 0.59704 0.36621 C 0.59469 0.36227 0.59313 0.35486 0.59001 0.35371 C 0.58194 0.35093 0.5766 0.34931 0.56892 0.3456 C 0.56645 0.34422 0.56424 0.34236 0.56189 0.34121 C 0.55265 0.33727 0.54302 0.33542 0.53378 0.3331 C 0.53144 0.33172 0.52909 0.32986 0.52675 0.32871 C 0.51517 0.32292 0.50332 0.31991 0.49161 0.31621 L 0.31121 0.3206 C 0.30639 0.3206 0.30184 0.32338 0.29715 0.32477 C 0.29169 0.32616 0.28622 0.32755 0.28075 0.32871 C 0.26891 0.33935 0.27177 0.33773 0.25732 0.3456 C 0.2542 0.34699 0.25108 0.34815 0.24795 0.34977 C 0.24405 0.35116 0.24001 0.35185 0.23624 0.35371 C 0.21606 0.36459 0.23259 0.35903 0.21268 0.37477 C 0.20982 0.37709 0.20656 0.37732 0.20344 0.37871 C 0.2011 0.38172 0.19875 0.38449 0.19641 0.38727 C 0.19329 0.39005 0.1899 0.39213 0.18704 0.3956 C 0.18365 0.39908 0.18092 0.4044 0.17767 0.4081 C 0.17272 0.41343 0.16556 0.4169 0.16127 0.42477 C 0.1584 0.42963 0.15658 0.43565 0.15424 0.44121 C 0.14773 0.47593 0.15853 0.42153 0.14253 0.47871 C 0.14096 0.48426 0.13914 0.48982 0.13771 0.49537 C 0.1368 0.49931 0.1368 0.5044 0.1355 0.50787 C 0.13354 0.51297 0.13081 0.51621 0.12847 0.52037 C 0.12769 0.52616 0.12704 0.53172 0.12613 0.53727 C 0.12469 0.5456 0.12144 0.56227 0.12144 0.5625 C 0.12873 0.66597 0.11988 0.60023 0.13081 0.6456 C 0.13354 0.65741 0.13211 0.66019 0.13771 0.6706 C 0.14109 0.67639 0.15046 0.6838 0.15424 0.68704 C 0.17142 0.68588 0.1886 0.68519 0.20578 0.68287 C 0.20865 0.68264 0.22322 0.67639 0.22687 0.67477 C 0.23155 0.67222 0.23676 0.6713 0.24092 0.66644 C 0.24327 0.66366 0.24548 0.66019 0.24795 0.65787 C 0.24795 0.65787 0.26943 0.64051 0.27372 0.63287 C 0.27724 0.62662 0.28049 0.61945 0.2831 0.61204 C 0.28518 0.60556 0.28622 0.59792 0.28778 0.59144 C 0.29273 0.5375 0.29143 0.56412 0.28544 0.47037 C 0.28505 0.46621 0.28401 0.46181 0.2831 0.45787 C 0.26526 0.38866 0.28036 0.44769 0.26904 0.41227 C 0.26722 0.40672 0.26604 0.40093 0.26435 0.3956 C 0.25993 0.38195 0.25212 0.36574 0.24561 0.3581 C 0.24327 0.35533 0.24079 0.35255 0.23858 0.34977 C 0.23533 0.3456 0.23259 0.34051 0.22921 0.33727 C 0.227 0.33496 0.22426 0.33496 0.22218 0.3331 C 0.21958 0.33079 0.21763 0.32662 0.21515 0.32477 C 0.20825 0.31968 0.2011 0.31621 0.19407 0.31227 C 0.18938 0.30949 0.18405 0.3088 0.18001 0.30394 C 0.17767 0.30116 0.17559 0.29722 0.17285 0.2956 C 0.16686 0.29167 0.15424 0.28727 0.15424 0.2875 C 0.13367 0.26528 0.15151 0.28148 0.12378 0.26621 C 0.11975 0.26412 0.11597 0.26065 0.11207 0.25787 C 0.10973 0.25625 0.10725 0.25556 0.10504 0.25371 C 0.10179 0.25116 0.09892 0.24769 0.09567 0.24537 C 0.0738 0.23102 0.101 0.25579 0.07211 0.23287 C 0.06964 0.23102 0.06768 0.22662 0.06521 0.22477 C 0.06144 0.2213 0.05727 0.21922 0.0535 0.21644 C 0.01653 0.18704 0.06716 0.22639 0.0371 0.19977 C 0.03488 0.19769 0.03241 0.19699 0.03007 0.19537 C 0.02773 0.19144 0.02564 0.18658 0.02304 0.1831 C 0.01848 0.17685 0.00898 0.16621 0.00898 0.16644 C 0.00742 0.16227 0.00612 0.15764 0.00443 0.15371 C -2.59664E-6 0.14491 -0.00976 0.12894 -0.00976 0.12917 C -0.01484 0.09908 -0.00716 0.1331 -0.01913 0.10787 C -0.02512 0.09491 -0.02238 0.0919 -0.02616 0.07894 C -0.02655 0.07709 -0.02772 0.07616 -0.0285 0.07477 L -0.0285 0.075 " pathEditMode="relative" rAng="0" ptsTypes="AAAAAAAAAAAAAAAAAAAAAAAAAAAAAAAAAAAAAAAAAAAAAAAAAAAAAAAAAAAAAAAAAAAAAAAAAAAAAAAAAAAAAAAAAAAAAAAAAAAAAAAAAAAAAAAAAAA">
                                      <p:cBhvr>
                                        <p:cTn id="79" dur="118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bldLvl="0" animBg="1"/>
      <p:bldP spid="210" grpId="0" bldLvl="0" animBg="1"/>
      <p:bldP spid="211" grpId="0" bldLvl="0" animBg="1"/>
      <p:bldP spid="212" grpId="0" bldLvl="0" animBg="1"/>
      <p:bldP spid="213" grpId="0" bldLvl="0" animBg="1"/>
      <p:bldP spid="214" grpId="0" bldLvl="0" animBg="1"/>
      <p:bldP spid="215" grpId="0" bldLvl="0" animBg="1"/>
      <p:bldP spid="216" grpId="0" bldLvl="0" animBg="1"/>
      <p:bldP spid="196" grpId="0" bldLvl="0" animBg="1"/>
      <p:bldP spid="195" grpId="0" bldLvl="0" animBg="1"/>
      <p:bldP spid="194" grpId="0" bldLvl="0" animBg="1"/>
      <p:bldP spid="191" grpId="0" bldLvl="0" animBg="1"/>
      <p:bldP spid="218" grpId="0" bldLvl="0" animBg="1"/>
      <p:bldP spid="4" grpId="0" bldLvl="0" animBg="1"/>
      <p:bldP spid="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sldNum" sz="quarter" idx="4294967295"/>
          </p:nvPr>
        </p:nvSpPr>
        <p:spPr>
          <a:xfrm>
            <a:off x="9030484" y="954512"/>
            <a:ext cx="113516" cy="166886"/>
          </a:xfrm>
          <a:prstGeom prst="rect">
            <a:avLst/>
          </a:prstGeom>
        </p:spPr>
        <p:txBody>
          <a:bodyPr lIns="34111" tIns="17055" rIns="34111" bIns="17055"/>
          <a:lstStyle/>
          <a:p>
            <a:pPr algn="ctr" defTabSz="408305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745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10</a:t>
            </a:fld>
            <a:endParaRPr sz="745" ker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4352" y="1742180"/>
            <a:ext cx="8855296" cy="414148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99133" y="3962696"/>
            <a:ext cx="922024" cy="11555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dk1">
                        <a:tint val="50000"/>
                        <a:satMod val="300000"/>
                      </a:schemeClr>
                    </a:gs>
                    <a:gs pos="35000">
                      <a:schemeClr val="dk1">
                        <a:tint val="37000"/>
                        <a:satMod val="300000"/>
                      </a:schemeClr>
                    </a:gs>
                    <a:gs pos="100000">
                      <a:schemeClr val="dk1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1123982" y="3524896"/>
            <a:ext cx="181965" cy="38392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1123982" y="4269699"/>
            <a:ext cx="181965" cy="35071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306195" y="3330575"/>
            <a:ext cx="2087245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8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普通权限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305946" y="4463524"/>
            <a:ext cx="1690603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8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危险权限</a:t>
            </a:r>
          </a:p>
        </p:txBody>
      </p:sp>
      <p:sp>
        <p:nvSpPr>
          <p:cNvPr id="27" name="矩形 26"/>
          <p:cNvSpPr/>
          <p:nvPr/>
        </p:nvSpPr>
        <p:spPr>
          <a:xfrm>
            <a:off x="3246230" y="3884083"/>
            <a:ext cx="2651540" cy="385955"/>
          </a:xfrm>
          <a:prstGeom prst="rect">
            <a:avLst/>
          </a:prstGeom>
          <a:noFill/>
          <a:ln w="635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4917830" y="3524896"/>
            <a:ext cx="181965" cy="38392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077460" y="3118351"/>
            <a:ext cx="2585720" cy="8147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350" b="1" dirty="0">
                <a:ln w="22225">
                  <a:noFill/>
                  <a:prstDash val="solid"/>
                </a:ln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允许应用程序访问精确的位置</a:t>
            </a:r>
          </a:p>
        </p:txBody>
      </p:sp>
      <p:sp>
        <p:nvSpPr>
          <p:cNvPr id="30" name="矩形 29"/>
          <p:cNvSpPr/>
          <p:nvPr/>
        </p:nvSpPr>
        <p:spPr>
          <a:xfrm>
            <a:off x="3246230" y="5115821"/>
            <a:ext cx="2651540" cy="385956"/>
          </a:xfrm>
          <a:prstGeom prst="rect">
            <a:avLst/>
          </a:prstGeom>
          <a:noFill/>
          <a:ln w="635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4802553" y="4731897"/>
            <a:ext cx="181965" cy="38392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994910" y="4274185"/>
            <a:ext cx="2457410" cy="749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135" b="1" dirty="0">
                <a:ln w="22225">
                  <a:noFill/>
                  <a:prstDash val="solid"/>
                </a:ln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允许应用程序访问有关网络的信息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15871" y="260648"/>
            <a:ext cx="410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新魏" panose="02010800040101010101" charset="-122"/>
                <a:ea typeface="华文新魏" panose="02010800040101010101" charset="-122"/>
              </a:rPr>
              <a:t>普通权限（</a:t>
            </a:r>
            <a:r>
              <a:rPr lang="en-US" altLang="zh-CN" sz="3200" b="1" dirty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新魏" panose="02010800040101010101" charset="-122"/>
                <a:ea typeface="华文新魏" panose="02010800040101010101" charset="-122"/>
              </a:rPr>
              <a:t>166</a:t>
            </a:r>
            <a:r>
              <a:rPr lang="zh-CN" altLang="en-US" sz="3200" b="1" dirty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新魏" panose="02010800040101010101" charset="-122"/>
                <a:ea typeface="华文新魏" panose="02010800040101010101" charset="-122"/>
              </a:rPr>
              <a:t>项）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sldNum" sz="quarter" idx="4294967295"/>
          </p:nvPr>
        </p:nvSpPr>
        <p:spPr>
          <a:xfrm>
            <a:off x="8416716" y="954511"/>
            <a:ext cx="121006" cy="180765"/>
          </a:xfrm>
          <a:prstGeom prst="rect">
            <a:avLst/>
          </a:prstGeom>
        </p:spPr>
        <p:txBody>
          <a:bodyPr lIns="34111" tIns="17055" rIns="34111" bIns="17055"/>
          <a:lstStyle/>
          <a:p>
            <a:pPr algn="ctr" defTabSz="408305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745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rPr>
              <a:t>11</a:t>
            </a:fld>
            <a:endParaRPr sz="745" ker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11560" y="260648"/>
            <a:ext cx="365150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新魏" panose="02010800040101010101" charset="-122"/>
                <a:ea typeface="华文新魏" panose="02010800040101010101" charset="-122"/>
              </a:rPr>
              <a:t>危险权限（</a:t>
            </a:r>
            <a:r>
              <a:rPr lang="en-US" altLang="zh-CN" sz="3200" b="1" dirty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新魏" panose="02010800040101010101" charset="-122"/>
                <a:ea typeface="华文新魏" panose="02010800040101010101" charset="-122"/>
              </a:rPr>
              <a:t>11</a:t>
            </a:r>
            <a:r>
              <a:rPr lang="zh-CN" altLang="en-US" sz="3200" b="1" dirty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新魏" panose="02010800040101010101" charset="-122"/>
                <a:ea typeface="华文新魏" panose="02010800040101010101" charset="-122"/>
              </a:rPr>
              <a:t>组）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62" y="1135276"/>
            <a:ext cx="8037075" cy="53656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79118" y="2954866"/>
            <a:ext cx="4403904" cy="583264"/>
          </a:xfrm>
          <a:prstGeom prst="rect">
            <a:avLst/>
          </a:prstGeom>
          <a:noFill/>
          <a:ln w="635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箭头连接符 3"/>
          <p:cNvCxnSpPr>
            <a:cxnSpLocks/>
            <a:endCxn id="5" idx="1"/>
          </p:cNvCxnSpPr>
          <p:nvPr/>
        </p:nvCxnSpPr>
        <p:spPr>
          <a:xfrm>
            <a:off x="5698903" y="3603174"/>
            <a:ext cx="313257" cy="32390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012160" y="3683932"/>
            <a:ext cx="2735108" cy="4862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560" b="1" dirty="0">
                <a:ln w="22225">
                  <a:noFill/>
                  <a:prstDash val="solid"/>
                </a:ln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访问联系人</a:t>
            </a:r>
          </a:p>
        </p:txBody>
      </p:sp>
      <p:sp>
        <p:nvSpPr>
          <p:cNvPr id="6" name="矩形 5"/>
          <p:cNvSpPr/>
          <p:nvPr/>
        </p:nvSpPr>
        <p:spPr>
          <a:xfrm>
            <a:off x="2479118" y="4209285"/>
            <a:ext cx="5432114" cy="583264"/>
          </a:xfrm>
          <a:prstGeom prst="rect">
            <a:avLst/>
          </a:prstGeom>
          <a:noFill/>
          <a:ln w="635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7" name="直接箭头连接符 6"/>
          <p:cNvCxnSpPr>
            <a:cxnSpLocks/>
            <a:endCxn id="8" idx="1"/>
          </p:cNvCxnSpPr>
          <p:nvPr/>
        </p:nvCxnSpPr>
        <p:spPr>
          <a:xfrm>
            <a:off x="5564052" y="4884806"/>
            <a:ext cx="448108" cy="42689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012160" y="5068557"/>
            <a:ext cx="2735108" cy="4862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560" b="1" dirty="0">
                <a:ln w="22225">
                  <a:noFill/>
                  <a:prstDash val="solid"/>
                </a:ln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访问麦克风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699CF43-6BA1-420C-B558-3FE826413D3A}"/>
              </a:ext>
            </a:extLst>
          </p:cNvPr>
          <p:cNvSpPr/>
          <p:nvPr/>
        </p:nvSpPr>
        <p:spPr>
          <a:xfrm>
            <a:off x="2479118" y="2164887"/>
            <a:ext cx="5765290" cy="789979"/>
          </a:xfrm>
          <a:prstGeom prst="rect">
            <a:avLst/>
          </a:prstGeom>
          <a:noFill/>
          <a:ln w="635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6F83E84-512E-403F-843F-088302A458C9}"/>
              </a:ext>
            </a:extLst>
          </p:cNvPr>
          <p:cNvSpPr txBox="1"/>
          <p:nvPr/>
        </p:nvSpPr>
        <p:spPr>
          <a:xfrm>
            <a:off x="6146601" y="1575027"/>
            <a:ext cx="2735108" cy="4862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560" b="1" dirty="0">
                <a:ln w="22225">
                  <a:noFill/>
                  <a:prstDash val="solid"/>
                </a:ln>
                <a:solidFill>
                  <a:schemeClr val="accent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访问相机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16F982E-6909-4FFD-974C-6CDB9CD5901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5698903" y="1818171"/>
            <a:ext cx="447698" cy="34671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01" y="1296252"/>
            <a:ext cx="8652095" cy="378893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1560" y="260648"/>
            <a:ext cx="410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新魏" panose="02010800040101010101" charset="-122"/>
                <a:ea typeface="华文新魏" panose="02010800040101010101" charset="-122"/>
              </a:rPr>
              <a:t>隐私的使用</a:t>
            </a:r>
          </a:p>
        </p:txBody>
      </p:sp>
      <p:cxnSp>
        <p:nvCxnSpPr>
          <p:cNvPr id="11" name="直接连接符 10"/>
          <p:cNvCxnSpPr>
            <a:cxnSpLocks/>
          </p:cNvCxnSpPr>
          <p:nvPr/>
        </p:nvCxnSpPr>
        <p:spPr>
          <a:xfrm>
            <a:off x="827584" y="2206986"/>
            <a:ext cx="2160240" cy="4405"/>
          </a:xfrm>
          <a:prstGeom prst="line">
            <a:avLst/>
          </a:prstGeom>
          <a:ln w="63500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cxnSpLocks/>
          </p:cNvCxnSpPr>
          <p:nvPr/>
        </p:nvCxnSpPr>
        <p:spPr>
          <a:xfrm>
            <a:off x="848106" y="3448914"/>
            <a:ext cx="7036262" cy="33349"/>
          </a:xfrm>
          <a:prstGeom prst="line">
            <a:avLst/>
          </a:prstGeom>
          <a:ln w="63500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663621" y="5406456"/>
            <a:ext cx="18700117" cy="974872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138088" y="6080876"/>
            <a:ext cx="8747408" cy="0"/>
          </a:xfrm>
          <a:prstGeom prst="line">
            <a:avLst/>
          </a:prstGeom>
          <a:ln w="63500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77069" y="313824"/>
            <a:ext cx="4100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新魏" panose="02010800040101010101" charset="-122"/>
                <a:ea typeface="华文新魏" panose="02010800040101010101" charset="-122"/>
              </a:rPr>
              <a:t>隐私的使用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2967" r="44393"/>
          <a:stretch>
            <a:fillRect/>
          </a:stretch>
        </p:blipFill>
        <p:spPr>
          <a:xfrm>
            <a:off x="189865" y="1075055"/>
            <a:ext cx="4382770" cy="11436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65" y="2436495"/>
            <a:ext cx="7574280" cy="3429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l="1916"/>
          <a:stretch>
            <a:fillRect/>
          </a:stretch>
        </p:blipFill>
        <p:spPr>
          <a:xfrm>
            <a:off x="1830070" y="3498215"/>
            <a:ext cx="7255510" cy="28606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9865" y="2860675"/>
            <a:ext cx="2797175" cy="257810"/>
          </a:xfrm>
          <a:prstGeom prst="rect">
            <a:avLst/>
          </a:prstGeom>
          <a:noFill/>
          <a:ln w="635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>
                        <a:tint val="50000"/>
                        <a:satMod val="300000"/>
                      </a:schemeClr>
                    </a:gs>
                    <a:gs pos="35000">
                      <a:schemeClr val="accent2">
                        <a:tint val="37000"/>
                        <a:satMod val="300000"/>
                      </a:schemeClr>
                    </a:gs>
                    <a:gs pos="100000">
                      <a:schemeClr val="accent2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77214" y="3498215"/>
            <a:ext cx="3894981" cy="379730"/>
          </a:xfrm>
          <a:prstGeom prst="rect">
            <a:avLst/>
          </a:prstGeom>
          <a:noFill/>
          <a:ln w="635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>
                        <a:tint val="50000"/>
                        <a:satMod val="300000"/>
                      </a:schemeClr>
                    </a:gs>
                    <a:gs pos="35000">
                      <a:schemeClr val="accent2">
                        <a:tint val="37000"/>
                        <a:satMod val="300000"/>
                      </a:schemeClr>
                    </a:gs>
                    <a:gs pos="100000">
                      <a:schemeClr val="accent2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91880" y="5356062"/>
            <a:ext cx="4272265" cy="379730"/>
          </a:xfrm>
          <a:prstGeom prst="rect">
            <a:avLst/>
          </a:prstGeom>
          <a:noFill/>
          <a:ln w="635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>
                        <a:tint val="50000"/>
                        <a:satMod val="300000"/>
                      </a:schemeClr>
                    </a:gs>
                    <a:gs pos="35000">
                      <a:schemeClr val="accent2">
                        <a:tint val="37000"/>
                        <a:satMod val="300000"/>
                      </a:schemeClr>
                    </a:gs>
                    <a:gs pos="100000">
                      <a:schemeClr val="accent2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" name="图片 7" descr="亮着屏幕的手机截图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45" y="1271193"/>
            <a:ext cx="6772910" cy="508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6" grpId="0" bldLvl="0" animBg="1"/>
      <p:bldP spid="6" grpId="1" animBg="1"/>
      <p:bldP spid="10" grpId="0" bldLvl="0" animBg="1"/>
      <p:bldP spid="1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330683" y="1815405"/>
            <a:ext cx="1514343" cy="321945"/>
            <a:chOff x="12159615" y="1504950"/>
            <a:chExt cx="2837815" cy="603312"/>
          </a:xfrm>
        </p:grpSpPr>
        <p:sp>
          <p:nvSpPr>
            <p:cNvPr id="2" name="椭圆 1"/>
            <p:cNvSpPr/>
            <p:nvPr/>
          </p:nvSpPr>
          <p:spPr>
            <a:xfrm>
              <a:off x="12159615" y="1620520"/>
              <a:ext cx="229235" cy="24320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48795" tIns="24397" rIns="48795" bIns="24397" numCol="1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96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586970" y="1504950"/>
              <a:ext cx="2410460" cy="60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95" b="1" dirty="0">
                  <a:solidFill>
                    <a:schemeClr val="bg1"/>
                  </a:solidFill>
                  <a:latin typeface="华文新魏" panose="02010800040101010101" charset="-122"/>
                  <a:ea typeface="华文新魏" panose="02010800040101010101" charset="-122"/>
                </a:rPr>
                <a:t>消费记录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79766" y="2593356"/>
            <a:ext cx="1514343" cy="321945"/>
            <a:chOff x="12159615" y="2291715"/>
            <a:chExt cx="2837815" cy="603312"/>
          </a:xfrm>
        </p:grpSpPr>
        <p:sp>
          <p:nvSpPr>
            <p:cNvPr id="3" name="椭圆 2"/>
            <p:cNvSpPr/>
            <p:nvPr/>
          </p:nvSpPr>
          <p:spPr>
            <a:xfrm>
              <a:off x="12159615" y="2431415"/>
              <a:ext cx="229235" cy="24320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48795" tIns="24397" rIns="48795" bIns="24397" numCol="1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96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586970" y="2291715"/>
              <a:ext cx="2410460" cy="60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95" b="1" dirty="0">
                  <a:solidFill>
                    <a:schemeClr val="bg1"/>
                  </a:solidFill>
                  <a:latin typeface="华文新魏" panose="02010800040101010101" charset="-122"/>
                  <a:ea typeface="华文新魏" panose="02010800040101010101" charset="-122"/>
                  <a:sym typeface="+mn-ea"/>
                </a:rPr>
                <a:t>打车频率</a:t>
              </a:r>
              <a:endParaRPr lang="zh-CN" altLang="en-US" sz="1495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202745" y="4261047"/>
            <a:ext cx="1791335" cy="321945"/>
            <a:chOff x="12159615" y="3130550"/>
            <a:chExt cx="3356887" cy="603312"/>
          </a:xfrm>
        </p:grpSpPr>
        <p:sp>
          <p:nvSpPr>
            <p:cNvPr id="4" name="椭圆 3"/>
            <p:cNvSpPr/>
            <p:nvPr/>
          </p:nvSpPr>
          <p:spPr>
            <a:xfrm>
              <a:off x="12159615" y="3269615"/>
              <a:ext cx="229235" cy="24320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48795" tIns="24397" rIns="48795" bIns="24397" numCol="1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96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2586812" y="3130550"/>
              <a:ext cx="2929690" cy="60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95" b="1" dirty="0">
                  <a:solidFill>
                    <a:schemeClr val="bg1"/>
                  </a:solidFill>
                  <a:latin typeface="华文新魏" panose="02010800040101010101" charset="-122"/>
                  <a:ea typeface="华文新魏" panose="02010800040101010101" charset="-122"/>
                  <a:sym typeface="+mn-ea"/>
                </a:rPr>
                <a:t>关注的公众号</a:t>
              </a:r>
              <a:endParaRPr lang="zh-CN" altLang="en-US" sz="1495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772070" y="5577098"/>
            <a:ext cx="1514343" cy="321945"/>
            <a:chOff x="12159615" y="4011930"/>
            <a:chExt cx="2837815" cy="603312"/>
          </a:xfrm>
        </p:grpSpPr>
        <p:sp>
          <p:nvSpPr>
            <p:cNvPr id="5" name="椭圆 4"/>
            <p:cNvSpPr/>
            <p:nvPr/>
          </p:nvSpPr>
          <p:spPr>
            <a:xfrm>
              <a:off x="12159615" y="4151630"/>
              <a:ext cx="229235" cy="24320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48795" tIns="24397" rIns="48795" bIns="24397" numCol="1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96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2586970" y="4011930"/>
              <a:ext cx="2410460" cy="60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95" b="1" dirty="0">
                  <a:solidFill>
                    <a:schemeClr val="bg1"/>
                  </a:solidFill>
                  <a:latin typeface="华文新魏" panose="02010800040101010101" charset="-122"/>
                  <a:ea typeface="华文新魏" panose="02010800040101010101" charset="-122"/>
                  <a:sym typeface="+mn-ea"/>
                </a:rPr>
                <a:t>玩过的游戏</a:t>
              </a:r>
              <a:endParaRPr lang="zh-CN" altLang="en-US" sz="1495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5883" y="4339575"/>
            <a:ext cx="1514343" cy="321945"/>
            <a:chOff x="12159615" y="4868545"/>
            <a:chExt cx="2837815" cy="603312"/>
          </a:xfrm>
        </p:grpSpPr>
        <p:sp>
          <p:nvSpPr>
            <p:cNvPr id="6" name="椭圆 5"/>
            <p:cNvSpPr/>
            <p:nvPr/>
          </p:nvSpPr>
          <p:spPr>
            <a:xfrm>
              <a:off x="12159615" y="5007610"/>
              <a:ext cx="229235" cy="24320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48795" tIns="24397" rIns="48795" bIns="24397" numCol="1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96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2586970" y="4868545"/>
              <a:ext cx="2410460" cy="60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95" b="1" dirty="0">
                  <a:solidFill>
                    <a:schemeClr val="bg1"/>
                  </a:solidFill>
                  <a:latin typeface="华文新魏" panose="02010800040101010101" charset="-122"/>
                  <a:ea typeface="华文新魏" panose="02010800040101010101" charset="-122"/>
                  <a:sym typeface="+mn-ea"/>
                </a:rPr>
                <a:t>理财习惯</a:t>
              </a:r>
              <a:endParaRPr lang="zh-CN" altLang="en-US" sz="1495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98335" y="3275618"/>
            <a:ext cx="1514343" cy="321945"/>
            <a:chOff x="12159615" y="5723890"/>
            <a:chExt cx="2837815" cy="603312"/>
          </a:xfrm>
        </p:grpSpPr>
        <p:sp>
          <p:nvSpPr>
            <p:cNvPr id="7" name="椭圆 6"/>
            <p:cNvSpPr/>
            <p:nvPr/>
          </p:nvSpPr>
          <p:spPr>
            <a:xfrm>
              <a:off x="12159615" y="5862955"/>
              <a:ext cx="229235" cy="24320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48795" tIns="24397" rIns="48795" bIns="24397" numCol="1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96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2586970" y="5723890"/>
              <a:ext cx="2410460" cy="60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95" b="1" dirty="0">
                  <a:solidFill>
                    <a:schemeClr val="bg1"/>
                  </a:solidFill>
                  <a:latin typeface="华文新魏" panose="02010800040101010101" charset="-122"/>
                  <a:ea typeface="华文新魏" panose="02010800040101010101" charset="-122"/>
                </a:rPr>
                <a:t>小额贷款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173063" y="5161106"/>
            <a:ext cx="1514343" cy="321945"/>
            <a:chOff x="12159615" y="6600190"/>
            <a:chExt cx="2837815" cy="603312"/>
          </a:xfrm>
        </p:grpSpPr>
        <p:sp>
          <p:nvSpPr>
            <p:cNvPr id="8" name="椭圆 7"/>
            <p:cNvSpPr/>
            <p:nvPr/>
          </p:nvSpPr>
          <p:spPr>
            <a:xfrm>
              <a:off x="12159615" y="6739890"/>
              <a:ext cx="229235" cy="24320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48795" tIns="24397" rIns="48795" bIns="24397" numCol="1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96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2586970" y="6600190"/>
              <a:ext cx="2410460" cy="60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95" b="1" dirty="0">
                  <a:solidFill>
                    <a:schemeClr val="bg1"/>
                  </a:solidFill>
                  <a:latin typeface="华文新魏" panose="02010800040101010101" charset="-122"/>
                  <a:ea typeface="华文新魏" panose="02010800040101010101" charset="-122"/>
                </a:rPr>
                <a:t>信用卡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446675" y="3112876"/>
            <a:ext cx="1514343" cy="321945"/>
            <a:chOff x="12159615" y="7477125"/>
            <a:chExt cx="2837815" cy="603312"/>
          </a:xfrm>
        </p:grpSpPr>
        <p:sp>
          <p:nvSpPr>
            <p:cNvPr id="10" name="椭圆 9"/>
            <p:cNvSpPr/>
            <p:nvPr/>
          </p:nvSpPr>
          <p:spPr>
            <a:xfrm>
              <a:off x="12159615" y="7616190"/>
              <a:ext cx="229235" cy="24320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48795" tIns="24397" rIns="48795" bIns="24397" numCol="1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96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2586970" y="7477125"/>
              <a:ext cx="2410460" cy="60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95" b="1" dirty="0">
                  <a:solidFill>
                    <a:schemeClr val="bg1"/>
                  </a:solidFill>
                  <a:latin typeface="华文新魏" panose="02010800040101010101" charset="-122"/>
                  <a:ea typeface="华文新魏" panose="02010800040101010101" charset="-122"/>
                  <a:sym typeface="+mn-ea"/>
                </a:rPr>
                <a:t>保险</a:t>
              </a:r>
              <a:endParaRPr lang="zh-CN" altLang="en-US" sz="1495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511991" y="1811684"/>
            <a:ext cx="1481737" cy="321945"/>
            <a:chOff x="11907979" y="8904782"/>
            <a:chExt cx="2776713" cy="603312"/>
          </a:xfrm>
        </p:grpSpPr>
        <p:sp>
          <p:nvSpPr>
            <p:cNvPr id="11" name="椭圆 10"/>
            <p:cNvSpPr/>
            <p:nvPr/>
          </p:nvSpPr>
          <p:spPr>
            <a:xfrm>
              <a:off x="11907979" y="9103239"/>
              <a:ext cx="229235" cy="24320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48795" tIns="24397" rIns="48795" bIns="24397" numCol="1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96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2274232" y="8904782"/>
              <a:ext cx="2410460" cy="60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95" b="1" dirty="0">
                  <a:solidFill>
                    <a:schemeClr val="bg1"/>
                  </a:solidFill>
                  <a:latin typeface="华文新魏" panose="02010800040101010101" charset="-122"/>
                  <a:ea typeface="华文新魏" panose="02010800040101010101" charset="-122"/>
                  <a:sym typeface="+mn-ea"/>
                </a:rPr>
                <a:t>红包记录</a:t>
              </a:r>
              <a:endParaRPr lang="zh-CN" altLang="en-US" sz="1495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</p:grpSp>
      <p:sp>
        <p:nvSpPr>
          <p:cNvPr id="50" name="椭圆 49"/>
          <p:cNvSpPr/>
          <p:nvPr/>
        </p:nvSpPr>
        <p:spPr>
          <a:xfrm>
            <a:off x="8598457" y="3416770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8787877" y="3438457"/>
            <a:ext cx="99962" cy="12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614383" y="3595744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8369730" y="3438118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1229612" y="2151638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469956" y="2098776"/>
            <a:ext cx="99962" cy="12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1275111" y="1760817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979291" y="2041728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436071" y="2837876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625491" y="2859563"/>
            <a:ext cx="99962" cy="12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503164" y="2578314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40855" y="2408536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 rot="6120000">
            <a:off x="2021608" y="5483816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 rot="6120000">
            <a:off x="1344801" y="5403512"/>
            <a:ext cx="99962" cy="12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 rot="6120000">
            <a:off x="1553430" y="5115116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" name="椭圆 63"/>
          <p:cNvSpPr/>
          <p:nvPr/>
        </p:nvSpPr>
        <p:spPr>
          <a:xfrm rot="6120000">
            <a:off x="1792881" y="5505164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" name="椭圆 64"/>
          <p:cNvSpPr/>
          <p:nvPr/>
        </p:nvSpPr>
        <p:spPr>
          <a:xfrm rot="2460000">
            <a:off x="7359720" y="4520721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" name="椭圆 65"/>
          <p:cNvSpPr/>
          <p:nvPr/>
        </p:nvSpPr>
        <p:spPr>
          <a:xfrm rot="2460000">
            <a:off x="7549140" y="4542407"/>
            <a:ext cx="99962" cy="12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" name="椭圆 66"/>
          <p:cNvSpPr/>
          <p:nvPr/>
        </p:nvSpPr>
        <p:spPr>
          <a:xfrm rot="2460000">
            <a:off x="7426813" y="4261158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" name="椭圆 67"/>
          <p:cNvSpPr/>
          <p:nvPr/>
        </p:nvSpPr>
        <p:spPr>
          <a:xfrm rot="2460000">
            <a:off x="7237996" y="4119841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" name="椭圆 68"/>
          <p:cNvSpPr/>
          <p:nvPr/>
        </p:nvSpPr>
        <p:spPr>
          <a:xfrm rot="17880000">
            <a:off x="1356101" y="3515866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" name="椭圆 69"/>
          <p:cNvSpPr/>
          <p:nvPr/>
        </p:nvSpPr>
        <p:spPr>
          <a:xfrm rot="17880000">
            <a:off x="969044" y="3261939"/>
            <a:ext cx="99962" cy="12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" name="椭圆 70"/>
          <p:cNvSpPr/>
          <p:nvPr/>
        </p:nvSpPr>
        <p:spPr>
          <a:xfrm rot="17880000">
            <a:off x="1423194" y="3256304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" name="椭圆 71"/>
          <p:cNvSpPr/>
          <p:nvPr/>
        </p:nvSpPr>
        <p:spPr>
          <a:xfrm rot="17880000">
            <a:off x="1127374" y="3537214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" name="椭圆 72"/>
          <p:cNvSpPr/>
          <p:nvPr/>
        </p:nvSpPr>
        <p:spPr>
          <a:xfrm rot="16680000">
            <a:off x="652184" y="4644998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" name="椭圆 73"/>
          <p:cNvSpPr/>
          <p:nvPr/>
        </p:nvSpPr>
        <p:spPr>
          <a:xfrm rot="16680000">
            <a:off x="404139" y="4226599"/>
            <a:ext cx="99962" cy="12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" name="椭圆 74"/>
          <p:cNvSpPr/>
          <p:nvPr/>
        </p:nvSpPr>
        <p:spPr>
          <a:xfrm rot="16680000">
            <a:off x="853456" y="4306632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" name="椭圆 75"/>
          <p:cNvSpPr/>
          <p:nvPr/>
        </p:nvSpPr>
        <p:spPr>
          <a:xfrm rot="16680000">
            <a:off x="375871" y="4495397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7786980" y="5425969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7976400" y="5447656"/>
            <a:ext cx="99962" cy="12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7854073" y="5166406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7558253" y="5447317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0" name="下箭头 109"/>
          <p:cNvSpPr/>
          <p:nvPr/>
        </p:nvSpPr>
        <p:spPr>
          <a:xfrm>
            <a:off x="3120081" y="4958306"/>
            <a:ext cx="1031474" cy="452371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8" name="图片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623" y="1361417"/>
            <a:ext cx="4357565" cy="3503026"/>
          </a:xfrm>
          <a:prstGeom prst="rect">
            <a:avLst/>
          </a:prstGeom>
        </p:spPr>
      </p:pic>
      <p:sp>
        <p:nvSpPr>
          <p:cNvPr id="109" name="文本框 108"/>
          <p:cNvSpPr txBox="1"/>
          <p:nvPr/>
        </p:nvSpPr>
        <p:spPr>
          <a:xfrm>
            <a:off x="2203370" y="5405865"/>
            <a:ext cx="5162116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52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数据分析师   广告主</a:t>
            </a:r>
          </a:p>
        </p:txBody>
      </p:sp>
      <p:sp>
        <p:nvSpPr>
          <p:cNvPr id="81" name="椭圆 80"/>
          <p:cNvSpPr/>
          <p:nvPr/>
        </p:nvSpPr>
        <p:spPr>
          <a:xfrm rot="17880000">
            <a:off x="7530274" y="2170550"/>
            <a:ext cx="230015" cy="11628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椭圆 82"/>
          <p:cNvSpPr/>
          <p:nvPr/>
        </p:nvSpPr>
        <p:spPr>
          <a:xfrm rot="2460000">
            <a:off x="7265756" y="1940442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4" name="椭圆 83"/>
          <p:cNvSpPr/>
          <p:nvPr/>
        </p:nvSpPr>
        <p:spPr>
          <a:xfrm rot="17880000">
            <a:off x="7364817" y="2119429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" name="下箭头 109"/>
          <p:cNvSpPr/>
          <p:nvPr/>
        </p:nvSpPr>
        <p:spPr>
          <a:xfrm>
            <a:off x="5305899" y="4969686"/>
            <a:ext cx="1031474" cy="452371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bldLvl="0" animBg="1"/>
      <p:bldP spid="109" grpId="0"/>
      <p:bldP spid="85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434993" y="3548771"/>
            <a:ext cx="5870744" cy="103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6135" dirty="0">
                <a:solidFill>
                  <a:srgbClr val="CEE1F2"/>
                </a:solidFill>
              </a:rPr>
              <a:t>隐私安全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3630400" y="1765740"/>
            <a:ext cx="1480263" cy="1486513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/>
          </a:p>
        </p:txBody>
      </p:sp>
      <p:sp>
        <p:nvSpPr>
          <p:cNvPr id="7" name="Freeform 8"/>
          <p:cNvSpPr/>
          <p:nvPr/>
        </p:nvSpPr>
        <p:spPr bwMode="auto">
          <a:xfrm>
            <a:off x="3557481" y="2524925"/>
            <a:ext cx="1626101" cy="822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00"/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5136962" y="2497431"/>
            <a:ext cx="91670" cy="916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3516565" y="2497431"/>
            <a:ext cx="90630" cy="916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3738487" y="2014125"/>
            <a:ext cx="1263758" cy="1100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sz="6555" b="1" dirty="0">
                <a:solidFill>
                  <a:srgbClr val="F8F8F8"/>
                </a:solidFill>
                <a:latin typeface="+mj-ea"/>
                <a:ea typeface="+mj-ea"/>
              </a:rPr>
              <a:t>C</a:t>
            </a:r>
            <a:endParaRPr lang="zh-CN" altLang="en-US" sz="6555" b="1" dirty="0">
              <a:solidFill>
                <a:srgbClr val="F8F8F8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2473E-6 2.96296E-6 L -0.00312 0.04328 L -0.01613 0.09305 C -0.0242 0.10926 -0.03774 0.13009 -0.04997 0.14097 C -0.06194 0.15208 -0.07379 0.16018 -0.08771 0.15949 C -0.10749 0.15949 -0.12168 0.14815 -0.13365 0.13773 C -0.14562 0.12731 -0.15304 0.11203 -0.15981 0.09676 L -0.17465 0.04629 L -0.17959 2.96296E-6 " pathEditMode="relative" rAng="0" ptsTypes="FAfafaFAF">
                                      <p:cBhvr>
                                        <p:cTn id="23" dur="1000" spd="-99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80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bldLvl="0" animBg="1" autoUpdateAnimBg="0"/>
      <p:bldP spid="7" grpId="0" bldLvl="0" animBg="1"/>
      <p:bldP spid="8" grpId="0" bldLvl="0" animBg="1" autoUpdateAnimBg="0"/>
      <p:bldP spid="8" grpId="1" bldLvl="0" animBg="1" autoUpdateAnimBg="0"/>
      <p:bldP spid="9" grpId="0" bldLvl="0" animBg="1" autoUpdateAnimBg="0"/>
      <p:bldP spid="10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1435"/>
          <p:cNvSpPr txBox="1"/>
          <p:nvPr/>
        </p:nvSpPr>
        <p:spPr>
          <a:xfrm>
            <a:off x="8559279" y="5656524"/>
            <a:ext cx="291651" cy="284859"/>
          </a:xfrm>
          <a:prstGeom prst="rect">
            <a:avLst/>
          </a:prstGeom>
        </p:spPr>
        <p:txBody>
          <a:bodyPr lIns="34111" tIns="17055" rIns="34111" bIns="17055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1065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fld>
            <a:endParaRPr lang="en-US" altLang="zh-CN" sz="1065" ker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2008" y="3322320"/>
            <a:ext cx="9036496" cy="748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marL="0" indent="0"/>
            <a:r>
              <a:rPr lang="zh-CN" sz="4270" b="1" dirty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新魏" panose="02010800040101010101" charset="-122"/>
                <a:ea typeface="华文新魏" panose="02010800040101010101" charset="-122"/>
              </a:rPr>
              <a:t>不能通过大数据反推出你的个人信息</a:t>
            </a:r>
            <a:endParaRPr lang="zh-CN" altLang="en-US" sz="4270" b="1" dirty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263772" y="250697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567386" y="250697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71678" y="250697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175970" y="250697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487716" y="250697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99463" y="250697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096300" y="250697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423634" y="250697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58083" y="250697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8054920" y="250697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263772" y="2795680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567386" y="2795680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871678" y="2795680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175970" y="2795680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487716" y="2795680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799463" y="2795680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096300" y="2795680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423634" y="2795680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7758083" y="2795680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8054920" y="2795680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5263772" y="3091839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5567386" y="3091839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5871678" y="3091839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6175970" y="3091839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6487716" y="3091839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6799463" y="3091839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7096300" y="3091839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7423634" y="3091839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7758083" y="3091839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8054920" y="3091839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5263772" y="338054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5567386" y="338054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5871678" y="338054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6175970" y="338054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6487716" y="338054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6799463" y="338054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7096300" y="338054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7423634" y="338054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7758083" y="338054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8054920" y="338054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5263772" y="366992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5567386" y="366992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5871678" y="366992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6175970" y="366992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6487716" y="366992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6799463" y="366992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7096300" y="366992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7423634" y="366992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7758083" y="366992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8054920" y="366992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5263772" y="396642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" name="椭圆 111"/>
          <p:cNvSpPr/>
          <p:nvPr/>
        </p:nvSpPr>
        <p:spPr>
          <a:xfrm>
            <a:off x="5567386" y="396642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3" name="椭圆 112"/>
          <p:cNvSpPr/>
          <p:nvPr/>
        </p:nvSpPr>
        <p:spPr>
          <a:xfrm>
            <a:off x="5871678" y="396642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6175970" y="396642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6487716" y="396642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6799463" y="396642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7" name="椭圆 116"/>
          <p:cNvSpPr/>
          <p:nvPr/>
        </p:nvSpPr>
        <p:spPr>
          <a:xfrm>
            <a:off x="7096300" y="396642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8" name="椭圆 117"/>
          <p:cNvSpPr/>
          <p:nvPr/>
        </p:nvSpPr>
        <p:spPr>
          <a:xfrm>
            <a:off x="7423634" y="396642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9" name="椭圆 118"/>
          <p:cNvSpPr/>
          <p:nvPr/>
        </p:nvSpPr>
        <p:spPr>
          <a:xfrm>
            <a:off x="7758083" y="396642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0" name="椭圆 119"/>
          <p:cNvSpPr/>
          <p:nvPr/>
        </p:nvSpPr>
        <p:spPr>
          <a:xfrm>
            <a:off x="8054920" y="396642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5263772" y="4255128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" name="椭圆 121"/>
          <p:cNvSpPr/>
          <p:nvPr/>
        </p:nvSpPr>
        <p:spPr>
          <a:xfrm>
            <a:off x="5567386" y="4255128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5871678" y="4255128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6175970" y="4255128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6487716" y="4255128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6799463" y="4255128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7096300" y="4255128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7423634" y="4255128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7758083" y="4255128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8054920" y="4255128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1" name="椭圆 130"/>
          <p:cNvSpPr/>
          <p:nvPr/>
        </p:nvSpPr>
        <p:spPr>
          <a:xfrm>
            <a:off x="5263772" y="4551287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5567386" y="4551287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5871678" y="4551287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6175970" y="4551287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6487716" y="4551287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6799463" y="4551287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7096300" y="4551287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7423634" y="4551287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7758083" y="4551287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054920" y="4551287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5263772" y="4839992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2" name="椭圆 141"/>
          <p:cNvSpPr/>
          <p:nvPr/>
        </p:nvSpPr>
        <p:spPr>
          <a:xfrm>
            <a:off x="5567386" y="4839992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" name="椭圆 142"/>
          <p:cNvSpPr/>
          <p:nvPr/>
        </p:nvSpPr>
        <p:spPr>
          <a:xfrm>
            <a:off x="5871678" y="4839992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4" name="椭圆 143"/>
          <p:cNvSpPr/>
          <p:nvPr/>
        </p:nvSpPr>
        <p:spPr>
          <a:xfrm>
            <a:off x="6175970" y="4839992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6487716" y="4839992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6" name="椭圆 145"/>
          <p:cNvSpPr/>
          <p:nvPr/>
        </p:nvSpPr>
        <p:spPr>
          <a:xfrm>
            <a:off x="6799463" y="4839992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7096300" y="4839992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7423634" y="4839992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9" name="椭圆 148"/>
          <p:cNvSpPr/>
          <p:nvPr/>
        </p:nvSpPr>
        <p:spPr>
          <a:xfrm>
            <a:off x="7758083" y="4839992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0" name="椭圆 149"/>
          <p:cNvSpPr/>
          <p:nvPr/>
        </p:nvSpPr>
        <p:spPr>
          <a:xfrm>
            <a:off x="8054920" y="4839992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1" name="椭圆 150"/>
          <p:cNvSpPr/>
          <p:nvPr/>
        </p:nvSpPr>
        <p:spPr>
          <a:xfrm>
            <a:off x="5263772" y="512937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" name="椭圆 151"/>
          <p:cNvSpPr/>
          <p:nvPr/>
        </p:nvSpPr>
        <p:spPr>
          <a:xfrm>
            <a:off x="5567386" y="512937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" name="椭圆 152"/>
          <p:cNvSpPr/>
          <p:nvPr/>
        </p:nvSpPr>
        <p:spPr>
          <a:xfrm>
            <a:off x="5871678" y="512937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6175970" y="512937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" name="椭圆 154"/>
          <p:cNvSpPr/>
          <p:nvPr/>
        </p:nvSpPr>
        <p:spPr>
          <a:xfrm>
            <a:off x="6487716" y="512937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6" name="椭圆 155"/>
          <p:cNvSpPr/>
          <p:nvPr/>
        </p:nvSpPr>
        <p:spPr>
          <a:xfrm>
            <a:off x="6799463" y="512937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7096300" y="512937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8" name="椭圆 157"/>
          <p:cNvSpPr/>
          <p:nvPr/>
        </p:nvSpPr>
        <p:spPr>
          <a:xfrm>
            <a:off x="7423634" y="512937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9" name="椭圆 158"/>
          <p:cNvSpPr/>
          <p:nvPr/>
        </p:nvSpPr>
        <p:spPr>
          <a:xfrm>
            <a:off x="7758083" y="512937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0" name="椭圆 159"/>
          <p:cNvSpPr/>
          <p:nvPr/>
        </p:nvSpPr>
        <p:spPr>
          <a:xfrm>
            <a:off x="8054920" y="512937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62" name="图表 161"/>
          <p:cNvGraphicFramePr/>
          <p:nvPr/>
        </p:nvGraphicFramePr>
        <p:xfrm>
          <a:off x="633659" y="2327383"/>
          <a:ext cx="3989339" cy="3112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3" name="文本框 162"/>
          <p:cNvSpPr txBox="1"/>
          <p:nvPr/>
        </p:nvSpPr>
        <p:spPr>
          <a:xfrm>
            <a:off x="159940" y="2494269"/>
            <a:ext cx="1735276" cy="8147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35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上海   </a:t>
            </a:r>
          </a:p>
          <a:p>
            <a:r>
              <a:rPr lang="zh-CN" altLang="en-US" sz="235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235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</a:t>
            </a:r>
            <a:r>
              <a:rPr lang="zh-CN" altLang="en-US" sz="235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％）</a:t>
            </a:r>
          </a:p>
        </p:txBody>
      </p:sp>
      <p:sp>
        <p:nvSpPr>
          <p:cNvPr id="164" name="文本框 163"/>
          <p:cNvSpPr txBox="1"/>
          <p:nvPr/>
        </p:nvSpPr>
        <p:spPr>
          <a:xfrm>
            <a:off x="3826858" y="2543233"/>
            <a:ext cx="1735276" cy="814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陕西   </a:t>
            </a:r>
          </a:p>
          <a:p>
            <a:r>
              <a:rPr lang="zh-CN" altLang="en-US" sz="23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（</a:t>
            </a:r>
            <a:r>
              <a:rPr lang="en-US" altLang="zh-CN" sz="23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40</a:t>
            </a:r>
            <a:r>
              <a:rPr lang="zh-CN" altLang="en-US" sz="23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％）</a:t>
            </a:r>
          </a:p>
        </p:txBody>
      </p:sp>
      <p:sp>
        <p:nvSpPr>
          <p:cNvPr id="165" name="文本框 164"/>
          <p:cNvSpPr txBox="1"/>
          <p:nvPr/>
        </p:nvSpPr>
        <p:spPr>
          <a:xfrm>
            <a:off x="3101539" y="5226625"/>
            <a:ext cx="1735276" cy="814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5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湖北   </a:t>
            </a:r>
          </a:p>
          <a:p>
            <a:r>
              <a:rPr lang="zh-CN" altLang="en-US" sz="235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235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235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％）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11111E-6 L 0.00122 -0.34792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0" grpId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80" grpId="0" bldLvl="0" animBg="1"/>
      <p:bldP spid="81" grpId="0" bldLvl="0" animBg="1"/>
      <p:bldP spid="82" grpId="0" bldLvl="0" animBg="1"/>
      <p:bldP spid="83" grpId="0" bldLvl="0" animBg="1"/>
      <p:bldP spid="84" grpId="0" bldLvl="0" animBg="1"/>
      <p:bldP spid="85" grpId="0" bldLvl="0" animBg="1"/>
      <p:bldP spid="86" grpId="0" bldLvl="0" animBg="1"/>
      <p:bldP spid="87" grpId="0" bldLvl="0" animBg="1"/>
      <p:bldP spid="88" grpId="0" bldLvl="0" animBg="1"/>
      <p:bldP spid="89" grpId="0" bldLvl="0" animBg="1"/>
      <p:bldP spid="90" grpId="0" bldLvl="0" animBg="1"/>
      <p:bldP spid="91" grpId="0" bldLvl="0" animBg="1"/>
      <p:bldP spid="92" grpId="0" bldLvl="0" animBg="1"/>
      <p:bldP spid="93" grpId="0" bldLvl="0" animBg="1"/>
      <p:bldP spid="94" grpId="0" bldLvl="0" animBg="1"/>
      <p:bldP spid="95" grpId="0" bldLvl="0" animBg="1"/>
      <p:bldP spid="96" grpId="0" bldLvl="0" animBg="1"/>
      <p:bldP spid="97" grpId="0" bldLvl="0" animBg="1"/>
      <p:bldP spid="98" grpId="0" bldLvl="0" animBg="1"/>
      <p:bldP spid="99" grpId="0" bldLvl="0" animBg="1"/>
      <p:bldP spid="101" grpId="0" bldLvl="0" animBg="1"/>
      <p:bldP spid="102" grpId="0" bldLvl="0" animBg="1"/>
      <p:bldP spid="103" grpId="0" bldLvl="0" animBg="1"/>
      <p:bldP spid="104" grpId="0" bldLvl="0" animBg="1"/>
      <p:bldP spid="105" grpId="0" bldLvl="0" animBg="1"/>
      <p:bldP spid="106" grpId="0" bldLvl="0" animBg="1"/>
      <p:bldP spid="107" grpId="0" bldLvl="0" animBg="1"/>
      <p:bldP spid="108" grpId="0" bldLvl="0" animBg="1"/>
      <p:bldP spid="109" grpId="0" bldLvl="0" animBg="1"/>
      <p:bldP spid="110" grpId="0" bldLvl="0" animBg="1"/>
      <p:bldP spid="111" grpId="0" bldLvl="0" animBg="1"/>
      <p:bldP spid="112" grpId="0" bldLvl="0" animBg="1"/>
      <p:bldP spid="113" grpId="0" bldLvl="0" animBg="1"/>
      <p:bldP spid="114" grpId="0" bldLvl="0" animBg="1"/>
      <p:bldP spid="115" grpId="0" bldLvl="0" animBg="1"/>
      <p:bldP spid="116" grpId="0" bldLvl="0" animBg="1"/>
      <p:bldP spid="117" grpId="0" bldLvl="0" animBg="1"/>
      <p:bldP spid="118" grpId="0" bldLvl="0" animBg="1"/>
      <p:bldP spid="119" grpId="0" bldLvl="0" animBg="1"/>
      <p:bldP spid="120" grpId="0" bldLvl="0" animBg="1"/>
      <p:bldP spid="121" grpId="0" bldLvl="0" animBg="1"/>
      <p:bldP spid="122" grpId="0" bldLvl="0" animBg="1"/>
      <p:bldP spid="123" grpId="0" bldLvl="0" animBg="1"/>
      <p:bldP spid="124" grpId="0" bldLvl="0" animBg="1"/>
      <p:bldP spid="125" grpId="0" bldLvl="0" animBg="1"/>
      <p:bldP spid="126" grpId="0" bldLvl="0" animBg="1"/>
      <p:bldP spid="127" grpId="0" bldLvl="0" animBg="1"/>
      <p:bldP spid="128" grpId="0" bldLvl="0" animBg="1"/>
      <p:bldP spid="129" grpId="0" bldLvl="0" animBg="1"/>
      <p:bldP spid="130" grpId="0" bldLvl="0" animBg="1"/>
      <p:bldP spid="131" grpId="0" bldLvl="0" animBg="1"/>
      <p:bldP spid="132" grpId="0" bldLvl="0" animBg="1"/>
      <p:bldP spid="133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8" grpId="0" bldLvl="0" animBg="1"/>
      <p:bldP spid="139" grpId="0" bldLvl="0" animBg="1"/>
      <p:bldP spid="140" grpId="0" bldLvl="0" animBg="1"/>
      <p:bldP spid="141" grpId="0" bldLvl="0" animBg="1"/>
      <p:bldP spid="142" grpId="0" bldLvl="0" animBg="1"/>
      <p:bldP spid="143" grpId="0" bldLvl="0" animBg="1"/>
      <p:bldP spid="144" grpId="0" bldLvl="0" animBg="1"/>
      <p:bldP spid="145" grpId="0" bldLvl="0" animBg="1"/>
      <p:bldP spid="146" grpId="0" bldLvl="0" animBg="1"/>
      <p:bldP spid="147" grpId="0" bldLvl="0" animBg="1"/>
      <p:bldP spid="148" grpId="0" bldLvl="0" animBg="1"/>
      <p:bldP spid="149" grpId="0" bldLvl="0" animBg="1"/>
      <p:bldP spid="150" grpId="0" bldLvl="0" animBg="1"/>
      <p:bldP spid="151" grpId="0" bldLvl="0" animBg="1"/>
      <p:bldP spid="152" grpId="0" bldLvl="0" animBg="1"/>
      <p:bldP spid="153" grpId="0" bldLvl="0" animBg="1"/>
      <p:bldP spid="154" grpId="0" bldLvl="0" animBg="1"/>
      <p:bldP spid="155" grpId="0" bldLvl="0" animBg="1"/>
      <p:bldP spid="156" grpId="0" bldLvl="0" animBg="1"/>
      <p:bldP spid="157" grpId="0" bldLvl="0" animBg="1"/>
      <p:bldP spid="158" grpId="0" bldLvl="0" animBg="1"/>
      <p:bldP spid="159" grpId="0" bldLvl="0" animBg="1"/>
      <p:bldP spid="160" grpId="0" bldLvl="0" animBg="1"/>
      <p:bldP spid="163" grpId="0"/>
      <p:bldP spid="164" grpId="0"/>
      <p:bldP spid="16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1435"/>
          <p:cNvSpPr txBox="1"/>
          <p:nvPr/>
        </p:nvSpPr>
        <p:spPr>
          <a:xfrm>
            <a:off x="8559279" y="5656524"/>
            <a:ext cx="291651" cy="284859"/>
          </a:xfrm>
          <a:prstGeom prst="rect">
            <a:avLst/>
          </a:prstGeom>
        </p:spPr>
        <p:txBody>
          <a:bodyPr lIns="34111" tIns="17055" rIns="34111" bIns="17055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1065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fld>
            <a:endParaRPr lang="en-US" altLang="zh-CN" sz="1065" ker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26160" y="1165860"/>
            <a:ext cx="7613650" cy="748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marL="0" indent="0"/>
            <a:r>
              <a:rPr lang="zh-CN" altLang="en-US" sz="4270" b="1" dirty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新魏" panose="02010800040101010101" charset="-122"/>
                <a:ea typeface="华文新魏" panose="02010800040101010101" charset="-122"/>
              </a:rPr>
              <a:t>当你取消关注这个公众号时</a:t>
            </a:r>
          </a:p>
        </p:txBody>
      </p:sp>
      <p:sp>
        <p:nvSpPr>
          <p:cNvPr id="12" name="椭圆 11"/>
          <p:cNvSpPr/>
          <p:nvPr/>
        </p:nvSpPr>
        <p:spPr>
          <a:xfrm>
            <a:off x="5263772" y="250697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567386" y="250697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871678" y="250697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175970" y="250697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487716" y="250697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99463" y="250697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096300" y="250697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423634" y="250697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58083" y="250697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8054920" y="250697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263772" y="2795680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567386" y="2795680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871678" y="2795680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175970" y="2795680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487716" y="2795680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799463" y="2795680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7096300" y="2795680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423634" y="2795680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7758083" y="2795680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8054920" y="2795680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5263772" y="3091839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5567386" y="3091839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5871678" y="3091839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6175970" y="3091839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6487716" y="3091839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6799463" y="3091839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7096300" y="3091839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7423634" y="3091839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7758083" y="3091839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8054920" y="3091839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5263772" y="338054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5567386" y="338054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5871678" y="338054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6175970" y="338054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6487716" y="338054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6799463" y="338054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7096300" y="338054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7423634" y="338054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7758083" y="338054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8054920" y="338054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5263772" y="366992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5567386" y="366992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5871678" y="366992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6175970" y="366992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6487716" y="366992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6799463" y="366992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7096300" y="366992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7423634" y="366992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7758083" y="366992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8054920" y="3669926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5263772" y="396642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" name="椭圆 111"/>
          <p:cNvSpPr/>
          <p:nvPr/>
        </p:nvSpPr>
        <p:spPr>
          <a:xfrm>
            <a:off x="5567386" y="396642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3" name="椭圆 112"/>
          <p:cNvSpPr/>
          <p:nvPr/>
        </p:nvSpPr>
        <p:spPr>
          <a:xfrm>
            <a:off x="5871678" y="396642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6175970" y="396642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6487716" y="396642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6799463" y="396642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7" name="椭圆 116"/>
          <p:cNvSpPr/>
          <p:nvPr/>
        </p:nvSpPr>
        <p:spPr>
          <a:xfrm>
            <a:off x="7096300" y="396642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8" name="椭圆 117"/>
          <p:cNvSpPr/>
          <p:nvPr/>
        </p:nvSpPr>
        <p:spPr>
          <a:xfrm>
            <a:off x="7423634" y="396642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9" name="椭圆 118"/>
          <p:cNvSpPr/>
          <p:nvPr/>
        </p:nvSpPr>
        <p:spPr>
          <a:xfrm>
            <a:off x="7758083" y="396642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0" name="椭圆 119"/>
          <p:cNvSpPr/>
          <p:nvPr/>
        </p:nvSpPr>
        <p:spPr>
          <a:xfrm>
            <a:off x="8054920" y="396642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5263772" y="4255128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" name="椭圆 121"/>
          <p:cNvSpPr/>
          <p:nvPr/>
        </p:nvSpPr>
        <p:spPr>
          <a:xfrm>
            <a:off x="5567386" y="4255128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5871678" y="4255128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6175970" y="4255128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6487716" y="4255128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6799463" y="4255128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7096300" y="4255128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7423634" y="4255128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7758083" y="4255128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8054920" y="4255128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1" name="椭圆 130"/>
          <p:cNvSpPr/>
          <p:nvPr/>
        </p:nvSpPr>
        <p:spPr>
          <a:xfrm>
            <a:off x="5263772" y="4551287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5567386" y="4551287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5871678" y="4551287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6175970" y="4551287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6487716" y="4551287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6799463" y="4551287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7096300" y="4551287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7423634" y="4551287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7758083" y="4551287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054920" y="4551287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5263772" y="4839992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2" name="椭圆 141"/>
          <p:cNvSpPr/>
          <p:nvPr/>
        </p:nvSpPr>
        <p:spPr>
          <a:xfrm>
            <a:off x="5567386" y="4839992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" name="椭圆 142"/>
          <p:cNvSpPr/>
          <p:nvPr/>
        </p:nvSpPr>
        <p:spPr>
          <a:xfrm>
            <a:off x="5871678" y="4839992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4" name="椭圆 143"/>
          <p:cNvSpPr/>
          <p:nvPr/>
        </p:nvSpPr>
        <p:spPr>
          <a:xfrm>
            <a:off x="6175970" y="4839992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6487716" y="4839992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6" name="椭圆 145"/>
          <p:cNvSpPr/>
          <p:nvPr/>
        </p:nvSpPr>
        <p:spPr>
          <a:xfrm>
            <a:off x="6799463" y="4839992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7096300" y="4839992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7423634" y="4839992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9" name="椭圆 148"/>
          <p:cNvSpPr/>
          <p:nvPr/>
        </p:nvSpPr>
        <p:spPr>
          <a:xfrm>
            <a:off x="7758083" y="4839992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0" name="椭圆 149"/>
          <p:cNvSpPr/>
          <p:nvPr/>
        </p:nvSpPr>
        <p:spPr>
          <a:xfrm>
            <a:off x="8054920" y="4839992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1" name="椭圆 150"/>
          <p:cNvSpPr/>
          <p:nvPr/>
        </p:nvSpPr>
        <p:spPr>
          <a:xfrm>
            <a:off x="5263772" y="512937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2" name="椭圆 151"/>
          <p:cNvSpPr/>
          <p:nvPr/>
        </p:nvSpPr>
        <p:spPr>
          <a:xfrm>
            <a:off x="5567386" y="512937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" name="椭圆 152"/>
          <p:cNvSpPr/>
          <p:nvPr/>
        </p:nvSpPr>
        <p:spPr>
          <a:xfrm>
            <a:off x="5871678" y="512937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6175970" y="512937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5" name="椭圆 154"/>
          <p:cNvSpPr/>
          <p:nvPr/>
        </p:nvSpPr>
        <p:spPr>
          <a:xfrm>
            <a:off x="6487716" y="512937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6" name="椭圆 155"/>
          <p:cNvSpPr/>
          <p:nvPr/>
        </p:nvSpPr>
        <p:spPr>
          <a:xfrm>
            <a:off x="6799463" y="512937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7096300" y="512937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8" name="椭圆 157"/>
          <p:cNvSpPr/>
          <p:nvPr/>
        </p:nvSpPr>
        <p:spPr>
          <a:xfrm>
            <a:off x="7423634" y="512937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9" name="椭圆 158"/>
          <p:cNvSpPr/>
          <p:nvPr/>
        </p:nvSpPr>
        <p:spPr>
          <a:xfrm>
            <a:off x="7758083" y="512937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0" name="椭圆 159"/>
          <p:cNvSpPr/>
          <p:nvPr/>
        </p:nvSpPr>
        <p:spPr>
          <a:xfrm>
            <a:off x="8054920" y="5129374"/>
            <a:ext cx="230421" cy="23042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62" name="图表 161"/>
          <p:cNvGraphicFramePr/>
          <p:nvPr/>
        </p:nvGraphicFramePr>
        <p:xfrm>
          <a:off x="633659" y="2327383"/>
          <a:ext cx="3989339" cy="3112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3" name="文本框 162"/>
          <p:cNvSpPr txBox="1"/>
          <p:nvPr/>
        </p:nvSpPr>
        <p:spPr>
          <a:xfrm>
            <a:off x="82003" y="2183538"/>
            <a:ext cx="1735276" cy="8147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35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上海 </a:t>
            </a:r>
            <a:r>
              <a:rPr lang="en-US" altLang="zh-CN" sz="235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↑</a:t>
            </a:r>
            <a:r>
              <a:rPr lang="zh-CN" altLang="en-US" sz="235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</a:p>
          <a:p>
            <a:r>
              <a:rPr lang="zh-CN" altLang="en-US" sz="235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235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50.5</a:t>
            </a:r>
            <a:r>
              <a:rPr lang="zh-CN" altLang="en-US" sz="235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％）</a:t>
            </a:r>
          </a:p>
        </p:txBody>
      </p:sp>
      <p:sp>
        <p:nvSpPr>
          <p:cNvPr id="164" name="文本框 163"/>
          <p:cNvSpPr txBox="1"/>
          <p:nvPr/>
        </p:nvSpPr>
        <p:spPr>
          <a:xfrm>
            <a:off x="3832110" y="2561193"/>
            <a:ext cx="1735276" cy="814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陕西 </a:t>
            </a:r>
            <a:r>
              <a:rPr lang="en-US" altLang="zh-CN" sz="23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↑</a:t>
            </a:r>
            <a:r>
              <a:rPr lang="zh-CN" altLang="en-US" sz="23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 </a:t>
            </a:r>
          </a:p>
          <a:p>
            <a:r>
              <a:rPr lang="zh-CN" altLang="en-US" sz="23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（</a:t>
            </a:r>
            <a:r>
              <a:rPr lang="en-US" altLang="zh-CN" sz="23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40.5</a:t>
            </a:r>
            <a:r>
              <a:rPr lang="zh-CN" altLang="en-US" sz="23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％）</a:t>
            </a:r>
          </a:p>
        </p:txBody>
      </p:sp>
      <p:sp>
        <p:nvSpPr>
          <p:cNvPr id="165" name="文本框 164"/>
          <p:cNvSpPr txBox="1"/>
          <p:nvPr/>
        </p:nvSpPr>
        <p:spPr>
          <a:xfrm>
            <a:off x="3240065" y="5212732"/>
            <a:ext cx="1735276" cy="814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5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湖北  </a:t>
            </a:r>
            <a:r>
              <a:rPr lang="en-US" altLang="zh-CN" sz="235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↓</a:t>
            </a:r>
            <a:r>
              <a:rPr lang="zh-CN" altLang="en-US" sz="235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zh-CN" altLang="en-US" sz="235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235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r>
              <a:rPr lang="zh-CN" altLang="en-US" sz="235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％）</a:t>
            </a:r>
          </a:p>
        </p:txBody>
      </p:sp>
      <p:cxnSp>
        <p:nvCxnSpPr>
          <p:cNvPr id="2" name="直接连接符 1"/>
          <p:cNvCxnSpPr/>
          <p:nvPr/>
        </p:nvCxnSpPr>
        <p:spPr>
          <a:xfrm>
            <a:off x="6477212" y="3939654"/>
            <a:ext cx="240926" cy="286332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6487716" y="3910513"/>
            <a:ext cx="230421" cy="315474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1" name="文本框 160"/>
          <p:cNvSpPr txBox="1"/>
          <p:nvPr/>
        </p:nvSpPr>
        <p:spPr>
          <a:xfrm>
            <a:off x="611560" y="272949"/>
            <a:ext cx="8847841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marL="0" indent="0"/>
            <a:r>
              <a:rPr lang="zh-CN" sz="3200" b="1" dirty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新魏" panose="02010800040101010101" charset="-122"/>
                <a:ea typeface="华文新魏" panose="02010800040101010101" charset="-122"/>
              </a:rPr>
              <a:t>不能通过大数据反推出你的个人信息</a:t>
            </a:r>
            <a:endParaRPr lang="zh-CN" altLang="en-US" sz="3200" b="1" dirty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  <p:bldP spid="164" grpId="0"/>
      <p:bldP spid="16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1435"/>
          <p:cNvSpPr txBox="1"/>
          <p:nvPr/>
        </p:nvSpPr>
        <p:spPr>
          <a:xfrm>
            <a:off x="8574528" y="5703964"/>
            <a:ext cx="291651" cy="284859"/>
          </a:xfrm>
          <a:prstGeom prst="rect">
            <a:avLst/>
          </a:prstGeom>
        </p:spPr>
        <p:txBody>
          <a:bodyPr lIns="34111" tIns="17055" rIns="34111" bIns="17055"/>
          <a:lstStyle>
            <a:lvl1pPr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1pPr>
            <a:lvl2pPr indent="16002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2pPr>
            <a:lvl3pPr indent="31940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3pPr>
            <a:lvl4pPr indent="47942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4pPr>
            <a:lvl5pPr indent="63944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5pPr>
            <a:lvl6pPr indent="799465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6pPr>
            <a:lvl7pPr indent="95885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7pPr>
            <a:lvl8pPr indent="111887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8pPr>
            <a:lvl9pPr indent="1278890" algn="ctr" defTabSz="408305">
              <a:defRPr sz="35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altLang="zh-CN" sz="1065" ker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fld>
            <a:endParaRPr lang="en-US" altLang="zh-CN" sz="1065" kern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0797" y="260648"/>
            <a:ext cx="8847841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marL="0" indent="0"/>
            <a:r>
              <a:rPr lang="zh-CN" sz="3200" b="1" dirty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新魏" panose="02010800040101010101" charset="-122"/>
                <a:ea typeface="华文新魏" panose="02010800040101010101" charset="-122"/>
              </a:rPr>
              <a:t>不能通过大数据反推出你的个人信息</a:t>
            </a:r>
            <a:endParaRPr lang="zh-CN" altLang="en-US" sz="3200" b="1" dirty="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华文新魏" panose="02010800040101010101" charset="-122"/>
              <a:ea typeface="华文新魏" panose="02010800040101010101" charset="-122"/>
            </a:endParaRPr>
          </a:p>
        </p:txBody>
      </p:sp>
      <p:graphicFrame>
        <p:nvGraphicFramePr>
          <p:cNvPr id="162" name="图表 161"/>
          <p:cNvGraphicFramePr/>
          <p:nvPr/>
        </p:nvGraphicFramePr>
        <p:xfrm>
          <a:off x="4657561" y="2511720"/>
          <a:ext cx="3419046" cy="2625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63" name="文本框 162"/>
          <p:cNvSpPr txBox="1"/>
          <p:nvPr>
            <p:custDataLst>
              <p:tags r:id="rId1"/>
            </p:custDataLst>
          </p:nvPr>
        </p:nvSpPr>
        <p:spPr>
          <a:xfrm>
            <a:off x="3873112" y="2637774"/>
            <a:ext cx="1735276" cy="8147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35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上海   </a:t>
            </a:r>
          </a:p>
          <a:p>
            <a:r>
              <a:rPr lang="zh-CN" altLang="en-US" sz="235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235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50.5</a:t>
            </a:r>
            <a:r>
              <a:rPr lang="zh-CN" altLang="en-US" sz="235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％）</a:t>
            </a:r>
          </a:p>
        </p:txBody>
      </p:sp>
      <p:sp>
        <p:nvSpPr>
          <p:cNvPr id="164" name="文本框 163"/>
          <p:cNvSpPr txBox="1"/>
          <p:nvPr>
            <p:custDataLst>
              <p:tags r:id="rId2"/>
            </p:custDataLst>
          </p:nvPr>
        </p:nvSpPr>
        <p:spPr>
          <a:xfrm>
            <a:off x="7423972" y="2667593"/>
            <a:ext cx="1735276" cy="814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陕西 </a:t>
            </a:r>
          </a:p>
          <a:p>
            <a:r>
              <a:rPr lang="zh-CN" altLang="en-US" sz="23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（</a:t>
            </a:r>
            <a:r>
              <a:rPr lang="en-US" altLang="zh-CN" sz="23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40.5</a:t>
            </a:r>
            <a:r>
              <a:rPr lang="zh-CN" altLang="en-US" sz="23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％）</a:t>
            </a:r>
          </a:p>
        </p:txBody>
      </p:sp>
      <p:sp>
        <p:nvSpPr>
          <p:cNvPr id="165" name="文本框 164"/>
          <p:cNvSpPr txBox="1"/>
          <p:nvPr>
            <p:custDataLst>
              <p:tags r:id="rId3"/>
            </p:custDataLst>
          </p:nvPr>
        </p:nvSpPr>
        <p:spPr>
          <a:xfrm>
            <a:off x="6548032" y="5001626"/>
            <a:ext cx="1735276" cy="814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5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湖北  </a:t>
            </a:r>
          </a:p>
          <a:p>
            <a:r>
              <a:rPr lang="zh-CN" altLang="en-US" sz="235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235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r>
              <a:rPr lang="zh-CN" altLang="en-US" sz="235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％）</a:t>
            </a:r>
          </a:p>
        </p:txBody>
      </p:sp>
      <p:graphicFrame>
        <p:nvGraphicFramePr>
          <p:cNvPr id="8" name="图表 7"/>
          <p:cNvGraphicFramePr/>
          <p:nvPr/>
        </p:nvGraphicFramePr>
        <p:xfrm>
          <a:off x="580797" y="2465974"/>
          <a:ext cx="3419046" cy="2625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3716" y="2492913"/>
            <a:ext cx="1735276" cy="8147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35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上海   </a:t>
            </a:r>
          </a:p>
          <a:p>
            <a:r>
              <a:rPr lang="zh-CN" altLang="en-US" sz="235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235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</a:t>
            </a:r>
            <a:r>
              <a:rPr lang="zh-CN" altLang="en-US" sz="235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％）</a:t>
            </a: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3489189" y="4154150"/>
            <a:ext cx="1735276" cy="814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陕西  </a:t>
            </a:r>
            <a:endParaRPr lang="en-US" altLang="zh-CN" sz="235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23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23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</a:t>
            </a:r>
            <a:r>
              <a:rPr lang="zh-CN" altLang="en-US" sz="23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％）</a:t>
            </a: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504530" y="5064653"/>
            <a:ext cx="1735276" cy="814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5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湖北  </a:t>
            </a:r>
          </a:p>
          <a:p>
            <a:r>
              <a:rPr lang="zh-CN" altLang="en-US" sz="235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sz="235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zh-CN" altLang="en-US" sz="235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％）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013642" y="1341742"/>
            <a:ext cx="4346831" cy="748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27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华文中宋" panose="02010600040101010101" charset="-122"/>
                <a:ea typeface="华文中宋" panose="02010600040101010101" charset="-122"/>
              </a:rPr>
              <a:t>差 分 隐 私</a:t>
            </a:r>
          </a:p>
        </p:txBody>
      </p:sp>
      <p:sp>
        <p:nvSpPr>
          <p:cNvPr id="12" name="椭圆 11"/>
          <p:cNvSpPr/>
          <p:nvPr/>
        </p:nvSpPr>
        <p:spPr>
          <a:xfrm>
            <a:off x="1685464" y="3206033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816940" y="3206033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948416" y="3206033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342843" y="3206033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487534" y="3206033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2211367" y="3206033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2619010" y="3206033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2079891" y="3206033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2750485" y="3206033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1685464" y="408061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2881961" y="3206033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1685464" y="355471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1685464" y="332226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" name="椭圆 111"/>
          <p:cNvSpPr/>
          <p:nvPr/>
        </p:nvSpPr>
        <p:spPr>
          <a:xfrm>
            <a:off x="1685464" y="419684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1685464" y="343848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" name="椭圆 121"/>
          <p:cNvSpPr/>
          <p:nvPr/>
        </p:nvSpPr>
        <p:spPr>
          <a:xfrm>
            <a:off x="1685464" y="431307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1" name="椭圆 130"/>
          <p:cNvSpPr/>
          <p:nvPr/>
        </p:nvSpPr>
        <p:spPr>
          <a:xfrm>
            <a:off x="1685464" y="3698390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816940" y="431307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1685464" y="3930844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1" name="椭圆 150"/>
          <p:cNvSpPr/>
          <p:nvPr/>
        </p:nvSpPr>
        <p:spPr>
          <a:xfrm>
            <a:off x="1685464" y="3814617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816940" y="396439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816940" y="343848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816940" y="408061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816940" y="332226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816940" y="419684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816940" y="358216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816940" y="3814617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816940" y="3698390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948416" y="408061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948416" y="355471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948416" y="332226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948416" y="419684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948416" y="343848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948416" y="431307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948416" y="3698390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2079891" y="431307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948416" y="3930844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948416" y="3814617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2079891" y="396439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2079891" y="343848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2079891" y="408061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2079891" y="332226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2079891" y="419684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079891" y="358216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2079891" y="3814617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2079891" y="3698390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2224583" y="408061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2224583" y="355471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2224583" y="332226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2224583" y="419684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224583" y="343848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2224583" y="431307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2224583" y="3698390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2356058" y="431307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2224583" y="3930844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2224583" y="3814617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2356058" y="396439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2356058" y="343848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2356058" y="408061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2356058" y="332226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2356058" y="419684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2356058" y="358216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2356058" y="3814617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2356058" y="3698390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5" name="椭圆 174"/>
          <p:cNvSpPr/>
          <p:nvPr/>
        </p:nvSpPr>
        <p:spPr>
          <a:xfrm>
            <a:off x="2487534" y="408061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6" name="椭圆 175"/>
          <p:cNvSpPr/>
          <p:nvPr/>
        </p:nvSpPr>
        <p:spPr>
          <a:xfrm>
            <a:off x="2487534" y="355471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7" name="椭圆 176"/>
          <p:cNvSpPr/>
          <p:nvPr/>
        </p:nvSpPr>
        <p:spPr>
          <a:xfrm>
            <a:off x="2487534" y="332226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8" name="椭圆 177"/>
          <p:cNvSpPr/>
          <p:nvPr/>
        </p:nvSpPr>
        <p:spPr>
          <a:xfrm>
            <a:off x="2487534" y="419684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9" name="椭圆 178"/>
          <p:cNvSpPr/>
          <p:nvPr/>
        </p:nvSpPr>
        <p:spPr>
          <a:xfrm>
            <a:off x="2487534" y="343848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0" name="椭圆 179"/>
          <p:cNvSpPr/>
          <p:nvPr/>
        </p:nvSpPr>
        <p:spPr>
          <a:xfrm>
            <a:off x="2487534" y="431307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1" name="椭圆 180"/>
          <p:cNvSpPr/>
          <p:nvPr/>
        </p:nvSpPr>
        <p:spPr>
          <a:xfrm>
            <a:off x="2487534" y="3698390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2" name="椭圆 181"/>
          <p:cNvSpPr/>
          <p:nvPr/>
        </p:nvSpPr>
        <p:spPr>
          <a:xfrm>
            <a:off x="2619010" y="431307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3" name="椭圆 182"/>
          <p:cNvSpPr/>
          <p:nvPr/>
        </p:nvSpPr>
        <p:spPr>
          <a:xfrm>
            <a:off x="2487534" y="3930844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" name="椭圆 183"/>
          <p:cNvSpPr/>
          <p:nvPr/>
        </p:nvSpPr>
        <p:spPr>
          <a:xfrm>
            <a:off x="2487534" y="3814617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5" name="椭圆 184"/>
          <p:cNvSpPr/>
          <p:nvPr/>
        </p:nvSpPr>
        <p:spPr>
          <a:xfrm>
            <a:off x="2619010" y="396439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6" name="椭圆 185"/>
          <p:cNvSpPr/>
          <p:nvPr/>
        </p:nvSpPr>
        <p:spPr>
          <a:xfrm>
            <a:off x="2619010" y="343848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7" name="椭圆 186"/>
          <p:cNvSpPr/>
          <p:nvPr/>
        </p:nvSpPr>
        <p:spPr>
          <a:xfrm>
            <a:off x="2619010" y="408061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8" name="椭圆 187"/>
          <p:cNvSpPr/>
          <p:nvPr/>
        </p:nvSpPr>
        <p:spPr>
          <a:xfrm>
            <a:off x="2619010" y="332226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9" name="椭圆 188"/>
          <p:cNvSpPr/>
          <p:nvPr/>
        </p:nvSpPr>
        <p:spPr>
          <a:xfrm>
            <a:off x="2619010" y="419684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0" name="椭圆 189"/>
          <p:cNvSpPr/>
          <p:nvPr/>
        </p:nvSpPr>
        <p:spPr>
          <a:xfrm>
            <a:off x="2619010" y="358216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1" name="椭圆 190"/>
          <p:cNvSpPr/>
          <p:nvPr/>
        </p:nvSpPr>
        <p:spPr>
          <a:xfrm>
            <a:off x="2619010" y="3814617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2" name="椭圆 191"/>
          <p:cNvSpPr/>
          <p:nvPr/>
        </p:nvSpPr>
        <p:spPr>
          <a:xfrm>
            <a:off x="2619010" y="3698390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3" name="椭圆 192"/>
          <p:cNvSpPr/>
          <p:nvPr/>
        </p:nvSpPr>
        <p:spPr>
          <a:xfrm>
            <a:off x="2750485" y="408061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" name="椭圆 193"/>
          <p:cNvSpPr/>
          <p:nvPr/>
        </p:nvSpPr>
        <p:spPr>
          <a:xfrm>
            <a:off x="2750485" y="355471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5" name="椭圆 194"/>
          <p:cNvSpPr/>
          <p:nvPr/>
        </p:nvSpPr>
        <p:spPr>
          <a:xfrm>
            <a:off x="2750485" y="332226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6" name="椭圆 195"/>
          <p:cNvSpPr/>
          <p:nvPr/>
        </p:nvSpPr>
        <p:spPr>
          <a:xfrm>
            <a:off x="2750485" y="419684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7" name="椭圆 196"/>
          <p:cNvSpPr/>
          <p:nvPr/>
        </p:nvSpPr>
        <p:spPr>
          <a:xfrm>
            <a:off x="2750485" y="343848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8" name="椭圆 197"/>
          <p:cNvSpPr/>
          <p:nvPr/>
        </p:nvSpPr>
        <p:spPr>
          <a:xfrm>
            <a:off x="2750485" y="431307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9" name="椭圆 198"/>
          <p:cNvSpPr/>
          <p:nvPr/>
        </p:nvSpPr>
        <p:spPr>
          <a:xfrm>
            <a:off x="2750485" y="3698390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0" name="椭圆 199"/>
          <p:cNvSpPr/>
          <p:nvPr/>
        </p:nvSpPr>
        <p:spPr>
          <a:xfrm>
            <a:off x="2881961" y="431307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1" name="椭圆 200"/>
          <p:cNvSpPr/>
          <p:nvPr/>
        </p:nvSpPr>
        <p:spPr>
          <a:xfrm>
            <a:off x="2750485" y="3930844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2" name="椭圆 201"/>
          <p:cNvSpPr/>
          <p:nvPr/>
        </p:nvSpPr>
        <p:spPr>
          <a:xfrm>
            <a:off x="2750485" y="3814617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3" name="椭圆 202"/>
          <p:cNvSpPr/>
          <p:nvPr/>
        </p:nvSpPr>
        <p:spPr>
          <a:xfrm>
            <a:off x="2881961" y="396439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" name="椭圆 203"/>
          <p:cNvSpPr/>
          <p:nvPr/>
        </p:nvSpPr>
        <p:spPr>
          <a:xfrm>
            <a:off x="2881961" y="343848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" name="椭圆 204"/>
          <p:cNvSpPr/>
          <p:nvPr/>
        </p:nvSpPr>
        <p:spPr>
          <a:xfrm>
            <a:off x="2881961" y="408061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6" name="椭圆 205"/>
          <p:cNvSpPr/>
          <p:nvPr/>
        </p:nvSpPr>
        <p:spPr>
          <a:xfrm>
            <a:off x="2881961" y="332226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7" name="椭圆 206"/>
          <p:cNvSpPr/>
          <p:nvPr/>
        </p:nvSpPr>
        <p:spPr>
          <a:xfrm>
            <a:off x="2881961" y="419684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8" name="椭圆 207"/>
          <p:cNvSpPr/>
          <p:nvPr/>
        </p:nvSpPr>
        <p:spPr>
          <a:xfrm>
            <a:off x="2881961" y="358216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9" name="椭圆 208"/>
          <p:cNvSpPr/>
          <p:nvPr/>
        </p:nvSpPr>
        <p:spPr>
          <a:xfrm>
            <a:off x="2881961" y="3814617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0" name="椭圆 209"/>
          <p:cNvSpPr/>
          <p:nvPr/>
        </p:nvSpPr>
        <p:spPr>
          <a:xfrm>
            <a:off x="2881961" y="3698390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1" name="椭圆 210"/>
          <p:cNvSpPr/>
          <p:nvPr/>
        </p:nvSpPr>
        <p:spPr>
          <a:xfrm>
            <a:off x="5762228" y="3206033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2" name="椭圆 211"/>
          <p:cNvSpPr/>
          <p:nvPr/>
        </p:nvSpPr>
        <p:spPr>
          <a:xfrm>
            <a:off x="5893704" y="3206033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3" name="椭圆 212"/>
          <p:cNvSpPr/>
          <p:nvPr/>
        </p:nvSpPr>
        <p:spPr>
          <a:xfrm>
            <a:off x="6025179" y="3206033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4" name="椭圆 213"/>
          <p:cNvSpPr/>
          <p:nvPr/>
        </p:nvSpPr>
        <p:spPr>
          <a:xfrm>
            <a:off x="6419606" y="3206033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" name="椭圆 214"/>
          <p:cNvSpPr/>
          <p:nvPr/>
        </p:nvSpPr>
        <p:spPr>
          <a:xfrm>
            <a:off x="6564297" y="3206033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6" name="椭圆 215"/>
          <p:cNvSpPr/>
          <p:nvPr/>
        </p:nvSpPr>
        <p:spPr>
          <a:xfrm>
            <a:off x="6288131" y="3206033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7" name="椭圆 216"/>
          <p:cNvSpPr/>
          <p:nvPr/>
        </p:nvSpPr>
        <p:spPr>
          <a:xfrm>
            <a:off x="6695773" y="3206033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8" name="椭圆 217"/>
          <p:cNvSpPr/>
          <p:nvPr/>
        </p:nvSpPr>
        <p:spPr>
          <a:xfrm>
            <a:off x="6156655" y="3206033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9" name="椭圆 218"/>
          <p:cNvSpPr/>
          <p:nvPr/>
        </p:nvSpPr>
        <p:spPr>
          <a:xfrm>
            <a:off x="6827249" y="3206033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0" name="椭圆 219"/>
          <p:cNvSpPr/>
          <p:nvPr/>
        </p:nvSpPr>
        <p:spPr>
          <a:xfrm>
            <a:off x="5762228" y="408061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1" name="椭圆 220"/>
          <p:cNvSpPr/>
          <p:nvPr/>
        </p:nvSpPr>
        <p:spPr>
          <a:xfrm>
            <a:off x="6958725" y="3206033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2" name="椭圆 221"/>
          <p:cNvSpPr/>
          <p:nvPr/>
        </p:nvSpPr>
        <p:spPr>
          <a:xfrm>
            <a:off x="5762228" y="355471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3" name="椭圆 222"/>
          <p:cNvSpPr/>
          <p:nvPr/>
        </p:nvSpPr>
        <p:spPr>
          <a:xfrm>
            <a:off x="5762228" y="332226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4" name="椭圆 223"/>
          <p:cNvSpPr/>
          <p:nvPr/>
        </p:nvSpPr>
        <p:spPr>
          <a:xfrm>
            <a:off x="5762228" y="419684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" name="椭圆 224"/>
          <p:cNvSpPr/>
          <p:nvPr/>
        </p:nvSpPr>
        <p:spPr>
          <a:xfrm>
            <a:off x="5762228" y="343848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6" name="椭圆 225"/>
          <p:cNvSpPr/>
          <p:nvPr/>
        </p:nvSpPr>
        <p:spPr>
          <a:xfrm>
            <a:off x="5762228" y="431307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7" name="椭圆 226"/>
          <p:cNvSpPr/>
          <p:nvPr/>
        </p:nvSpPr>
        <p:spPr>
          <a:xfrm>
            <a:off x="5762228" y="3698390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8" name="椭圆 227"/>
          <p:cNvSpPr/>
          <p:nvPr/>
        </p:nvSpPr>
        <p:spPr>
          <a:xfrm>
            <a:off x="5893704" y="431307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9" name="椭圆 228"/>
          <p:cNvSpPr/>
          <p:nvPr/>
        </p:nvSpPr>
        <p:spPr>
          <a:xfrm>
            <a:off x="5762228" y="3930844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0" name="椭圆 229"/>
          <p:cNvSpPr/>
          <p:nvPr/>
        </p:nvSpPr>
        <p:spPr>
          <a:xfrm>
            <a:off x="5762228" y="3814617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1" name="椭圆 230"/>
          <p:cNvSpPr/>
          <p:nvPr/>
        </p:nvSpPr>
        <p:spPr>
          <a:xfrm>
            <a:off x="5893704" y="396439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2" name="椭圆 231"/>
          <p:cNvSpPr/>
          <p:nvPr/>
        </p:nvSpPr>
        <p:spPr>
          <a:xfrm>
            <a:off x="5893704" y="343848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3" name="椭圆 232"/>
          <p:cNvSpPr/>
          <p:nvPr/>
        </p:nvSpPr>
        <p:spPr>
          <a:xfrm>
            <a:off x="5893704" y="408061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4" name="椭圆 233"/>
          <p:cNvSpPr/>
          <p:nvPr/>
        </p:nvSpPr>
        <p:spPr>
          <a:xfrm>
            <a:off x="5893704" y="332226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" name="椭圆 234"/>
          <p:cNvSpPr/>
          <p:nvPr/>
        </p:nvSpPr>
        <p:spPr>
          <a:xfrm>
            <a:off x="5893704" y="419684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6" name="椭圆 235"/>
          <p:cNvSpPr/>
          <p:nvPr/>
        </p:nvSpPr>
        <p:spPr>
          <a:xfrm>
            <a:off x="5893704" y="358216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7" name="椭圆 236"/>
          <p:cNvSpPr/>
          <p:nvPr/>
        </p:nvSpPr>
        <p:spPr>
          <a:xfrm>
            <a:off x="5893704" y="3814617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8" name="椭圆 237"/>
          <p:cNvSpPr/>
          <p:nvPr/>
        </p:nvSpPr>
        <p:spPr>
          <a:xfrm>
            <a:off x="5893704" y="3698390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9" name="椭圆 238"/>
          <p:cNvSpPr/>
          <p:nvPr/>
        </p:nvSpPr>
        <p:spPr>
          <a:xfrm>
            <a:off x="6025179" y="408061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0" name="椭圆 239"/>
          <p:cNvSpPr/>
          <p:nvPr/>
        </p:nvSpPr>
        <p:spPr>
          <a:xfrm>
            <a:off x="6025179" y="355471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1" name="椭圆 240"/>
          <p:cNvSpPr/>
          <p:nvPr/>
        </p:nvSpPr>
        <p:spPr>
          <a:xfrm>
            <a:off x="6025179" y="332226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2" name="椭圆 241"/>
          <p:cNvSpPr/>
          <p:nvPr/>
        </p:nvSpPr>
        <p:spPr>
          <a:xfrm>
            <a:off x="6025179" y="419684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3" name="椭圆 242"/>
          <p:cNvSpPr/>
          <p:nvPr/>
        </p:nvSpPr>
        <p:spPr>
          <a:xfrm>
            <a:off x="6025179" y="343848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4" name="椭圆 243"/>
          <p:cNvSpPr/>
          <p:nvPr/>
        </p:nvSpPr>
        <p:spPr>
          <a:xfrm>
            <a:off x="6025179" y="431307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" name="椭圆 244"/>
          <p:cNvSpPr/>
          <p:nvPr/>
        </p:nvSpPr>
        <p:spPr>
          <a:xfrm>
            <a:off x="6025179" y="3698390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6" name="椭圆 245"/>
          <p:cNvSpPr/>
          <p:nvPr/>
        </p:nvSpPr>
        <p:spPr>
          <a:xfrm>
            <a:off x="6156655" y="431307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7" name="椭圆 246"/>
          <p:cNvSpPr/>
          <p:nvPr/>
        </p:nvSpPr>
        <p:spPr>
          <a:xfrm>
            <a:off x="6025179" y="3930844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8" name="椭圆 247"/>
          <p:cNvSpPr/>
          <p:nvPr/>
        </p:nvSpPr>
        <p:spPr>
          <a:xfrm>
            <a:off x="6025179" y="3814617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9" name="椭圆 248"/>
          <p:cNvSpPr/>
          <p:nvPr/>
        </p:nvSpPr>
        <p:spPr>
          <a:xfrm>
            <a:off x="6156655" y="396439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0" name="椭圆 249"/>
          <p:cNvSpPr/>
          <p:nvPr/>
        </p:nvSpPr>
        <p:spPr>
          <a:xfrm>
            <a:off x="6156655" y="343848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1" name="椭圆 250"/>
          <p:cNvSpPr/>
          <p:nvPr/>
        </p:nvSpPr>
        <p:spPr>
          <a:xfrm>
            <a:off x="6156655" y="408061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2" name="椭圆 251"/>
          <p:cNvSpPr/>
          <p:nvPr/>
        </p:nvSpPr>
        <p:spPr>
          <a:xfrm>
            <a:off x="6156655" y="332226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3" name="椭圆 252"/>
          <p:cNvSpPr/>
          <p:nvPr/>
        </p:nvSpPr>
        <p:spPr>
          <a:xfrm>
            <a:off x="6156655" y="419684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4" name="椭圆 253"/>
          <p:cNvSpPr/>
          <p:nvPr/>
        </p:nvSpPr>
        <p:spPr>
          <a:xfrm>
            <a:off x="6156655" y="358216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5" name="椭圆 254"/>
          <p:cNvSpPr/>
          <p:nvPr/>
        </p:nvSpPr>
        <p:spPr>
          <a:xfrm>
            <a:off x="6156655" y="3814617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" name="椭圆 255"/>
          <p:cNvSpPr/>
          <p:nvPr/>
        </p:nvSpPr>
        <p:spPr>
          <a:xfrm>
            <a:off x="6156655" y="3698390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7" name="椭圆 256"/>
          <p:cNvSpPr/>
          <p:nvPr/>
        </p:nvSpPr>
        <p:spPr>
          <a:xfrm>
            <a:off x="6301346" y="408061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8" name="椭圆 257"/>
          <p:cNvSpPr/>
          <p:nvPr/>
        </p:nvSpPr>
        <p:spPr>
          <a:xfrm>
            <a:off x="6301346" y="355471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9" name="椭圆 258"/>
          <p:cNvSpPr/>
          <p:nvPr/>
        </p:nvSpPr>
        <p:spPr>
          <a:xfrm>
            <a:off x="6301346" y="332226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0" name="椭圆 259"/>
          <p:cNvSpPr/>
          <p:nvPr/>
        </p:nvSpPr>
        <p:spPr>
          <a:xfrm>
            <a:off x="6301346" y="419684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1" name="椭圆 260"/>
          <p:cNvSpPr/>
          <p:nvPr/>
        </p:nvSpPr>
        <p:spPr>
          <a:xfrm>
            <a:off x="6301346" y="343848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2" name="椭圆 261"/>
          <p:cNvSpPr/>
          <p:nvPr/>
        </p:nvSpPr>
        <p:spPr>
          <a:xfrm>
            <a:off x="6301346" y="431307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3" name="椭圆 262"/>
          <p:cNvSpPr/>
          <p:nvPr/>
        </p:nvSpPr>
        <p:spPr>
          <a:xfrm>
            <a:off x="6301346" y="3698390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4" name="椭圆 263"/>
          <p:cNvSpPr/>
          <p:nvPr/>
        </p:nvSpPr>
        <p:spPr>
          <a:xfrm>
            <a:off x="6432822" y="431307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5" name="椭圆 264"/>
          <p:cNvSpPr/>
          <p:nvPr/>
        </p:nvSpPr>
        <p:spPr>
          <a:xfrm>
            <a:off x="6301346" y="3930844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" name="椭圆 265"/>
          <p:cNvSpPr/>
          <p:nvPr/>
        </p:nvSpPr>
        <p:spPr>
          <a:xfrm>
            <a:off x="6301346" y="3814617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7" name="椭圆 266"/>
          <p:cNvSpPr/>
          <p:nvPr/>
        </p:nvSpPr>
        <p:spPr>
          <a:xfrm>
            <a:off x="6432822" y="396439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8" name="椭圆 267"/>
          <p:cNvSpPr/>
          <p:nvPr/>
        </p:nvSpPr>
        <p:spPr>
          <a:xfrm>
            <a:off x="6432822" y="343848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9" name="椭圆 268"/>
          <p:cNvSpPr/>
          <p:nvPr/>
        </p:nvSpPr>
        <p:spPr>
          <a:xfrm>
            <a:off x="6432822" y="408061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0" name="椭圆 269"/>
          <p:cNvSpPr/>
          <p:nvPr/>
        </p:nvSpPr>
        <p:spPr>
          <a:xfrm>
            <a:off x="6432822" y="332226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1" name="椭圆 270"/>
          <p:cNvSpPr/>
          <p:nvPr/>
        </p:nvSpPr>
        <p:spPr>
          <a:xfrm>
            <a:off x="6432822" y="419684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2" name="椭圆 271"/>
          <p:cNvSpPr/>
          <p:nvPr/>
        </p:nvSpPr>
        <p:spPr>
          <a:xfrm>
            <a:off x="6432822" y="358216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3" name="椭圆 272"/>
          <p:cNvSpPr/>
          <p:nvPr/>
        </p:nvSpPr>
        <p:spPr>
          <a:xfrm>
            <a:off x="6432822" y="3814617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4" name="椭圆 273"/>
          <p:cNvSpPr/>
          <p:nvPr/>
        </p:nvSpPr>
        <p:spPr>
          <a:xfrm>
            <a:off x="6432822" y="3698390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5" name="椭圆 274"/>
          <p:cNvSpPr/>
          <p:nvPr/>
        </p:nvSpPr>
        <p:spPr>
          <a:xfrm>
            <a:off x="6564297" y="408061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" name="椭圆 275"/>
          <p:cNvSpPr/>
          <p:nvPr/>
        </p:nvSpPr>
        <p:spPr>
          <a:xfrm>
            <a:off x="6564297" y="355471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7" name="椭圆 276"/>
          <p:cNvSpPr/>
          <p:nvPr/>
        </p:nvSpPr>
        <p:spPr>
          <a:xfrm>
            <a:off x="6564297" y="332226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8" name="椭圆 277"/>
          <p:cNvSpPr/>
          <p:nvPr/>
        </p:nvSpPr>
        <p:spPr>
          <a:xfrm>
            <a:off x="6564297" y="419684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9" name="椭圆 278"/>
          <p:cNvSpPr/>
          <p:nvPr/>
        </p:nvSpPr>
        <p:spPr>
          <a:xfrm>
            <a:off x="6564297" y="343848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0" name="椭圆 279"/>
          <p:cNvSpPr/>
          <p:nvPr/>
        </p:nvSpPr>
        <p:spPr>
          <a:xfrm>
            <a:off x="6564297" y="431307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1" name="椭圆 280"/>
          <p:cNvSpPr/>
          <p:nvPr/>
        </p:nvSpPr>
        <p:spPr>
          <a:xfrm>
            <a:off x="6564297" y="3698390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2" name="椭圆 281"/>
          <p:cNvSpPr/>
          <p:nvPr/>
        </p:nvSpPr>
        <p:spPr>
          <a:xfrm>
            <a:off x="6695773" y="431307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3" name="椭圆 282"/>
          <p:cNvSpPr/>
          <p:nvPr/>
        </p:nvSpPr>
        <p:spPr>
          <a:xfrm>
            <a:off x="6564297" y="3930844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4" name="椭圆 283"/>
          <p:cNvSpPr/>
          <p:nvPr/>
        </p:nvSpPr>
        <p:spPr>
          <a:xfrm>
            <a:off x="6564297" y="3814617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5" name="椭圆 284"/>
          <p:cNvSpPr/>
          <p:nvPr/>
        </p:nvSpPr>
        <p:spPr>
          <a:xfrm>
            <a:off x="6695773" y="396439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" name="椭圆 285"/>
          <p:cNvSpPr/>
          <p:nvPr/>
        </p:nvSpPr>
        <p:spPr>
          <a:xfrm>
            <a:off x="6695773" y="343848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7" name="椭圆 286"/>
          <p:cNvSpPr/>
          <p:nvPr/>
        </p:nvSpPr>
        <p:spPr>
          <a:xfrm>
            <a:off x="6695773" y="408061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8" name="椭圆 287"/>
          <p:cNvSpPr/>
          <p:nvPr/>
        </p:nvSpPr>
        <p:spPr>
          <a:xfrm>
            <a:off x="6695773" y="332226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9" name="椭圆 288"/>
          <p:cNvSpPr/>
          <p:nvPr/>
        </p:nvSpPr>
        <p:spPr>
          <a:xfrm>
            <a:off x="6695773" y="419684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0" name="椭圆 289"/>
          <p:cNvSpPr/>
          <p:nvPr/>
        </p:nvSpPr>
        <p:spPr>
          <a:xfrm>
            <a:off x="6695773" y="358216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1" name="椭圆 290"/>
          <p:cNvSpPr/>
          <p:nvPr/>
        </p:nvSpPr>
        <p:spPr>
          <a:xfrm>
            <a:off x="6695773" y="3814617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2" name="椭圆 291"/>
          <p:cNvSpPr/>
          <p:nvPr/>
        </p:nvSpPr>
        <p:spPr>
          <a:xfrm>
            <a:off x="6695773" y="3698390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3" name="椭圆 292"/>
          <p:cNvSpPr/>
          <p:nvPr/>
        </p:nvSpPr>
        <p:spPr>
          <a:xfrm>
            <a:off x="6827249" y="408061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4" name="椭圆 293"/>
          <p:cNvSpPr/>
          <p:nvPr/>
        </p:nvSpPr>
        <p:spPr>
          <a:xfrm>
            <a:off x="6827249" y="355471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5" name="椭圆 294"/>
          <p:cNvSpPr/>
          <p:nvPr/>
        </p:nvSpPr>
        <p:spPr>
          <a:xfrm>
            <a:off x="6827249" y="332226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6" name="椭圆 295"/>
          <p:cNvSpPr/>
          <p:nvPr/>
        </p:nvSpPr>
        <p:spPr>
          <a:xfrm>
            <a:off x="6827249" y="419684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" name="椭圆 296"/>
          <p:cNvSpPr/>
          <p:nvPr/>
        </p:nvSpPr>
        <p:spPr>
          <a:xfrm>
            <a:off x="6827249" y="343848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8" name="椭圆 297"/>
          <p:cNvSpPr/>
          <p:nvPr/>
        </p:nvSpPr>
        <p:spPr>
          <a:xfrm>
            <a:off x="6827249" y="431307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9" name="椭圆 298"/>
          <p:cNvSpPr/>
          <p:nvPr/>
        </p:nvSpPr>
        <p:spPr>
          <a:xfrm>
            <a:off x="6827249" y="3698390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0" name="椭圆 299"/>
          <p:cNvSpPr/>
          <p:nvPr/>
        </p:nvSpPr>
        <p:spPr>
          <a:xfrm>
            <a:off x="6958725" y="431307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1" name="椭圆 300"/>
          <p:cNvSpPr/>
          <p:nvPr/>
        </p:nvSpPr>
        <p:spPr>
          <a:xfrm>
            <a:off x="6827249" y="3930844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2" name="椭圆 301"/>
          <p:cNvSpPr/>
          <p:nvPr/>
        </p:nvSpPr>
        <p:spPr>
          <a:xfrm>
            <a:off x="6827249" y="3814617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3" name="椭圆 302"/>
          <p:cNvSpPr/>
          <p:nvPr/>
        </p:nvSpPr>
        <p:spPr>
          <a:xfrm>
            <a:off x="6958725" y="396439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4" name="椭圆 303"/>
          <p:cNvSpPr/>
          <p:nvPr/>
        </p:nvSpPr>
        <p:spPr>
          <a:xfrm>
            <a:off x="6958725" y="343848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5" name="椭圆 304"/>
          <p:cNvSpPr/>
          <p:nvPr/>
        </p:nvSpPr>
        <p:spPr>
          <a:xfrm>
            <a:off x="6958725" y="4080618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6" name="椭圆 305"/>
          <p:cNvSpPr/>
          <p:nvPr/>
        </p:nvSpPr>
        <p:spPr>
          <a:xfrm>
            <a:off x="6958725" y="3322261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" name="椭圆 306"/>
          <p:cNvSpPr/>
          <p:nvPr/>
        </p:nvSpPr>
        <p:spPr>
          <a:xfrm>
            <a:off x="6958725" y="4196845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8" name="椭圆 307"/>
          <p:cNvSpPr/>
          <p:nvPr/>
        </p:nvSpPr>
        <p:spPr>
          <a:xfrm>
            <a:off x="6958725" y="3582162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9" name="椭圆 308"/>
          <p:cNvSpPr/>
          <p:nvPr/>
        </p:nvSpPr>
        <p:spPr>
          <a:xfrm>
            <a:off x="6958725" y="3814617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0" name="椭圆 309"/>
          <p:cNvSpPr/>
          <p:nvPr/>
        </p:nvSpPr>
        <p:spPr>
          <a:xfrm>
            <a:off x="6958725" y="3698390"/>
            <a:ext cx="131476" cy="11622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11" name="直接连接符 310"/>
          <p:cNvCxnSpPr/>
          <p:nvPr/>
        </p:nvCxnSpPr>
        <p:spPr>
          <a:xfrm>
            <a:off x="6288405" y="3681730"/>
            <a:ext cx="131445" cy="132715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2" name="直接连接符 311"/>
          <p:cNvCxnSpPr/>
          <p:nvPr/>
        </p:nvCxnSpPr>
        <p:spPr>
          <a:xfrm flipH="1">
            <a:off x="6287770" y="3681730"/>
            <a:ext cx="144780" cy="14986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3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6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100" grpId="0"/>
      <p:bldGraphic spid="162" grpId="0">
        <p:bldAsOne/>
      </p:bldGraphic>
      <p:bldP spid="163" grpId="0"/>
      <p:bldP spid="164" grpId="0"/>
      <p:bldP spid="165" grpId="0"/>
      <p:bldGraphic spid="8" grpId="0">
        <p:bldAsOne/>
      </p:bldGraphic>
      <p:bldP spid="9" grpId="0"/>
      <p:bldP spid="10" grpId="0"/>
      <p:bldP spid="11" grpId="0"/>
      <p:bldP spid="32" grpId="0"/>
      <p:bldP spid="12" grpId="0" bldLvl="0" animBg="1"/>
      <p:bldP spid="13" grpId="0" bldLvl="0" animBg="1"/>
      <p:bldP spid="14" grpId="0" bldLvl="0" animBg="1"/>
      <p:bldP spid="22" grpId="0" bldLvl="0" animBg="1"/>
      <p:bldP spid="23" grpId="0" bldLvl="0" animBg="1"/>
      <p:bldP spid="80" grpId="0" bldLvl="0" animBg="1"/>
      <p:bldP spid="81" grpId="0" bldLvl="0" animBg="1"/>
      <p:bldP spid="90" grpId="0" bldLvl="0" animBg="1"/>
      <p:bldP spid="91" grpId="0" bldLvl="0" animBg="1"/>
      <p:bldP spid="92" grpId="0" bldLvl="0" animBg="1"/>
      <p:bldP spid="101" grpId="0" bldLvl="0" animBg="1"/>
      <p:bldP spid="102" grpId="0" bldLvl="0" animBg="1"/>
      <p:bldP spid="111" grpId="0" bldLvl="0" animBg="1"/>
      <p:bldP spid="112" grpId="0" bldLvl="0" animBg="1"/>
      <p:bldP spid="121" grpId="0" bldLvl="0" animBg="1"/>
      <p:bldP spid="122" grpId="0" bldLvl="0" animBg="1"/>
      <p:bldP spid="131" grpId="0" bldLvl="0" animBg="1"/>
      <p:bldP spid="132" grpId="0" bldLvl="0" animBg="1"/>
      <p:bldP spid="141" grpId="0" bldLvl="0" animBg="1"/>
      <p:bldP spid="151" grpId="0" bldLvl="0" animBg="1"/>
      <p:bldP spid="2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63" grpId="0" bldLvl="0" animBg="1"/>
      <p:bldP spid="65" grpId="0" bldLvl="0" animBg="1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  <p:bldP spid="71" grpId="0" bldLvl="0" animBg="1"/>
      <p:bldP spid="175" grpId="0" bldLvl="0" animBg="1"/>
      <p:bldP spid="176" grpId="0" bldLvl="0" animBg="1"/>
      <p:bldP spid="177" grpId="0" bldLvl="0" animBg="1"/>
      <p:bldP spid="178" grpId="0" bldLvl="0" animBg="1"/>
      <p:bldP spid="179" grpId="0" bldLvl="0" animBg="1"/>
      <p:bldP spid="180" grpId="0" bldLvl="0" animBg="1"/>
      <p:bldP spid="181" grpId="0" bldLvl="0" animBg="1"/>
      <p:bldP spid="182" grpId="0" bldLvl="0" animBg="1"/>
      <p:bldP spid="183" grpId="0" bldLvl="0" animBg="1"/>
      <p:bldP spid="184" grpId="0" bldLvl="0" animBg="1"/>
      <p:bldP spid="185" grpId="0" bldLvl="0" animBg="1"/>
      <p:bldP spid="186" grpId="0" bldLvl="0" animBg="1"/>
      <p:bldP spid="187" grpId="0" bldLvl="0" animBg="1"/>
      <p:bldP spid="188" grpId="0" bldLvl="0" animBg="1"/>
      <p:bldP spid="189" grpId="0" bldLvl="0" animBg="1"/>
      <p:bldP spid="190" grpId="0" bldLvl="0" animBg="1"/>
      <p:bldP spid="191" grpId="0" bldLvl="0" animBg="1"/>
      <p:bldP spid="192" grpId="0" bldLvl="0" animBg="1"/>
      <p:bldP spid="193" grpId="0" bldLvl="0" animBg="1"/>
      <p:bldP spid="194" grpId="0" bldLvl="0" animBg="1"/>
      <p:bldP spid="195" grpId="0" bldLvl="0" animBg="1"/>
      <p:bldP spid="196" grpId="0" bldLvl="0" animBg="1"/>
      <p:bldP spid="197" grpId="0" bldLvl="0" animBg="1"/>
      <p:bldP spid="198" grpId="0" bldLvl="0" animBg="1"/>
      <p:bldP spid="199" grpId="0" bldLvl="0" animBg="1"/>
      <p:bldP spid="200" grpId="0" bldLvl="0" animBg="1"/>
      <p:bldP spid="201" grpId="0" bldLvl="0" animBg="1"/>
      <p:bldP spid="202" grpId="0" bldLvl="0" animBg="1"/>
      <p:bldP spid="203" grpId="0" bldLvl="0" animBg="1"/>
      <p:bldP spid="204" grpId="0" bldLvl="0" animBg="1"/>
      <p:bldP spid="205" grpId="0" bldLvl="0" animBg="1"/>
      <p:bldP spid="206" grpId="0" bldLvl="0" animBg="1"/>
      <p:bldP spid="207" grpId="0" bldLvl="0" animBg="1"/>
      <p:bldP spid="208" grpId="0" bldLvl="0" animBg="1"/>
      <p:bldP spid="209" grpId="0" bldLvl="0" animBg="1"/>
      <p:bldP spid="210" grpId="0" bldLvl="0" animBg="1"/>
      <p:bldP spid="211" grpId="0" bldLvl="0" animBg="1"/>
      <p:bldP spid="212" grpId="0" bldLvl="0" animBg="1"/>
      <p:bldP spid="213" grpId="0" bldLvl="0" animBg="1"/>
      <p:bldP spid="214" grpId="0" bldLvl="0" animBg="1"/>
      <p:bldP spid="215" grpId="0" bldLvl="0" animBg="1"/>
      <p:bldP spid="216" grpId="0" bldLvl="0" animBg="1"/>
      <p:bldP spid="217" grpId="0" bldLvl="0" animBg="1"/>
      <p:bldP spid="218" grpId="0" bldLvl="0" animBg="1"/>
      <p:bldP spid="219" grpId="0" bldLvl="0" animBg="1"/>
      <p:bldP spid="220" grpId="0" bldLvl="0" animBg="1"/>
      <p:bldP spid="221" grpId="0" bldLvl="0" animBg="1"/>
      <p:bldP spid="222" grpId="0" bldLvl="0" animBg="1"/>
      <p:bldP spid="223" grpId="0" bldLvl="0" animBg="1"/>
      <p:bldP spid="224" grpId="0" bldLvl="0" animBg="1"/>
      <p:bldP spid="225" grpId="0" bldLvl="0" animBg="1"/>
      <p:bldP spid="226" grpId="0" bldLvl="0" animBg="1"/>
      <p:bldP spid="227" grpId="0" bldLvl="0" animBg="1"/>
      <p:bldP spid="228" grpId="0" bldLvl="0" animBg="1"/>
      <p:bldP spid="229" grpId="0" bldLvl="0" animBg="1"/>
      <p:bldP spid="230" grpId="0" bldLvl="0" animBg="1"/>
      <p:bldP spid="231" grpId="0" bldLvl="0" animBg="1"/>
      <p:bldP spid="232" grpId="0" bldLvl="0" animBg="1"/>
      <p:bldP spid="233" grpId="0" bldLvl="0" animBg="1"/>
      <p:bldP spid="234" grpId="0" bldLvl="0" animBg="1"/>
      <p:bldP spid="235" grpId="0" bldLvl="0" animBg="1"/>
      <p:bldP spid="236" grpId="0" bldLvl="0" animBg="1"/>
      <p:bldP spid="237" grpId="0" bldLvl="0" animBg="1"/>
      <p:bldP spid="238" grpId="0" bldLvl="0" animBg="1"/>
      <p:bldP spid="239" grpId="0" bldLvl="0" animBg="1"/>
      <p:bldP spid="240" grpId="0" bldLvl="0" animBg="1"/>
      <p:bldP spid="241" grpId="0" bldLvl="0" animBg="1"/>
      <p:bldP spid="242" grpId="0" bldLvl="0" animBg="1"/>
      <p:bldP spid="243" grpId="0" bldLvl="0" animBg="1"/>
      <p:bldP spid="244" grpId="0" bldLvl="0" animBg="1"/>
      <p:bldP spid="245" grpId="0" bldLvl="0" animBg="1"/>
      <p:bldP spid="246" grpId="0" bldLvl="0" animBg="1"/>
      <p:bldP spid="247" grpId="0" bldLvl="0" animBg="1"/>
      <p:bldP spid="248" grpId="0" bldLvl="0" animBg="1"/>
      <p:bldP spid="249" grpId="0" bldLvl="0" animBg="1"/>
      <p:bldP spid="250" grpId="0" bldLvl="0" animBg="1"/>
      <p:bldP spid="251" grpId="0" bldLvl="0" animBg="1"/>
      <p:bldP spid="252" grpId="0" bldLvl="0" animBg="1"/>
      <p:bldP spid="253" grpId="0" bldLvl="0" animBg="1"/>
      <p:bldP spid="254" grpId="0" bldLvl="0" animBg="1"/>
      <p:bldP spid="255" grpId="0" bldLvl="0" animBg="1"/>
      <p:bldP spid="256" grpId="0" bldLvl="0" animBg="1"/>
      <p:bldP spid="257" grpId="0" bldLvl="0" animBg="1"/>
      <p:bldP spid="258" grpId="0" bldLvl="0" animBg="1"/>
      <p:bldP spid="259" grpId="0" bldLvl="0" animBg="1"/>
      <p:bldP spid="260" grpId="0" bldLvl="0" animBg="1"/>
      <p:bldP spid="261" grpId="0" bldLvl="0" animBg="1"/>
      <p:bldP spid="262" grpId="0" bldLvl="0" animBg="1"/>
      <p:bldP spid="263" grpId="0" bldLvl="0" animBg="1"/>
      <p:bldP spid="264" grpId="0" bldLvl="0" animBg="1"/>
      <p:bldP spid="265" grpId="0" bldLvl="0" animBg="1"/>
      <p:bldP spid="266" grpId="0" bldLvl="0" animBg="1"/>
      <p:bldP spid="267" grpId="0" bldLvl="0" animBg="1"/>
      <p:bldP spid="268" grpId="0" bldLvl="0" animBg="1"/>
      <p:bldP spid="269" grpId="0" bldLvl="0" animBg="1"/>
      <p:bldP spid="270" grpId="0" bldLvl="0" animBg="1"/>
      <p:bldP spid="271" grpId="0" bldLvl="0" animBg="1"/>
      <p:bldP spid="272" grpId="0" bldLvl="0" animBg="1"/>
      <p:bldP spid="273" grpId="0" bldLvl="0" animBg="1"/>
      <p:bldP spid="274" grpId="0" bldLvl="0" animBg="1"/>
      <p:bldP spid="275" grpId="0" bldLvl="0" animBg="1"/>
      <p:bldP spid="276" grpId="0" bldLvl="0" animBg="1"/>
      <p:bldP spid="277" grpId="0" bldLvl="0" animBg="1"/>
      <p:bldP spid="278" grpId="0" bldLvl="0" animBg="1"/>
      <p:bldP spid="279" grpId="0" bldLvl="0" animBg="1"/>
      <p:bldP spid="280" grpId="0" bldLvl="0" animBg="1"/>
      <p:bldP spid="281" grpId="0" bldLvl="0" animBg="1"/>
      <p:bldP spid="282" grpId="0" bldLvl="0" animBg="1"/>
      <p:bldP spid="283" grpId="0" bldLvl="0" animBg="1"/>
      <p:bldP spid="284" grpId="0" bldLvl="0" animBg="1"/>
      <p:bldP spid="285" grpId="0" bldLvl="0" animBg="1"/>
      <p:bldP spid="286" grpId="0" bldLvl="0" animBg="1"/>
      <p:bldP spid="287" grpId="0" bldLvl="0" animBg="1"/>
      <p:bldP spid="288" grpId="0" bldLvl="0" animBg="1"/>
      <p:bldP spid="289" grpId="0" bldLvl="0" animBg="1"/>
      <p:bldP spid="290" grpId="0" bldLvl="0" animBg="1"/>
      <p:bldP spid="291" grpId="0" bldLvl="0" animBg="1"/>
      <p:bldP spid="292" grpId="0" bldLvl="0" animBg="1"/>
      <p:bldP spid="293" grpId="0" bldLvl="0" animBg="1"/>
      <p:bldP spid="294" grpId="0" bldLvl="0" animBg="1"/>
      <p:bldP spid="295" grpId="0" bldLvl="0" animBg="1"/>
      <p:bldP spid="296" grpId="0" bldLvl="0" animBg="1"/>
      <p:bldP spid="297" grpId="0" bldLvl="0" animBg="1"/>
      <p:bldP spid="298" grpId="0" bldLvl="0" animBg="1"/>
      <p:bldP spid="299" grpId="0" bldLvl="0" animBg="1"/>
      <p:bldP spid="300" grpId="0" bldLvl="0" animBg="1"/>
      <p:bldP spid="301" grpId="0" bldLvl="0" animBg="1"/>
      <p:bldP spid="302" grpId="0" bldLvl="0" animBg="1"/>
      <p:bldP spid="303" grpId="0" bldLvl="0" animBg="1"/>
      <p:bldP spid="304" grpId="0" bldLvl="0" animBg="1"/>
      <p:bldP spid="305" grpId="0" bldLvl="0" animBg="1"/>
      <p:bldP spid="306" grpId="0" bldLvl="0" animBg="1"/>
      <p:bldP spid="307" grpId="0" bldLvl="0" animBg="1"/>
      <p:bldP spid="308" grpId="0" bldLvl="0" animBg="1"/>
      <p:bldP spid="309" grpId="0" bldLvl="0" animBg="1"/>
      <p:bldP spid="310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11560" y="260648"/>
            <a:ext cx="8847841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marL="0" indent="0"/>
            <a:r>
              <a:rPr lang="zh-CN" sz="3200" b="1" dirty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新魏" panose="02010800040101010101" charset="-122"/>
                <a:ea typeface="华文新魏" panose="02010800040101010101" charset="-122"/>
              </a:rPr>
              <a:t>应对隐私泄漏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540184"/>
            <a:ext cx="3677592" cy="228015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211960" y="1588770"/>
            <a:ext cx="5070872" cy="489364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alt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</a:t>
            </a:r>
            <a:r>
              <a:rPr 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信息安全策略</a:t>
            </a:r>
          </a:p>
          <a:p>
            <a:pPr marL="0" indent="0"/>
            <a:r>
              <a:rPr lang="en-US" alt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</a:t>
            </a:r>
            <a:r>
              <a:rPr lang="zh-CN" altLang="en-US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</a:t>
            </a:r>
            <a:r>
              <a:rPr 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信息安全组织</a:t>
            </a:r>
          </a:p>
          <a:p>
            <a:pPr marL="0" indent="0"/>
            <a:r>
              <a:rPr lang="en-US" alt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</a:t>
            </a:r>
            <a:r>
              <a:rPr 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人力资源安全</a:t>
            </a:r>
          </a:p>
          <a:p>
            <a:pPr marL="0" indent="0"/>
            <a:r>
              <a:rPr lang="en-US" alt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4</a:t>
            </a:r>
            <a:r>
              <a:rPr lang="zh-CN" altLang="en-US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</a:t>
            </a:r>
            <a:r>
              <a:rPr 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资产管理</a:t>
            </a:r>
          </a:p>
          <a:p>
            <a:pPr marL="0" indent="0"/>
            <a:r>
              <a:rPr lang="en-US" alt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5</a:t>
            </a:r>
            <a:r>
              <a:rPr lang="zh-CN" altLang="en-US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</a:t>
            </a:r>
            <a:r>
              <a:rPr 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访问控制</a:t>
            </a:r>
          </a:p>
          <a:p>
            <a:pPr marL="0" indent="0"/>
            <a:r>
              <a:rPr lang="en-US" alt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6</a:t>
            </a:r>
            <a:r>
              <a:rPr lang="zh-CN" altLang="en-US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</a:t>
            </a:r>
            <a:r>
              <a:rPr 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密码控制</a:t>
            </a:r>
          </a:p>
          <a:p>
            <a:pPr marL="0" indent="0"/>
            <a:r>
              <a:rPr lang="en-US" alt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7</a:t>
            </a:r>
            <a:r>
              <a:rPr lang="zh-CN" altLang="en-US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</a:t>
            </a:r>
            <a:r>
              <a:rPr 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物理与环境安全</a:t>
            </a:r>
          </a:p>
          <a:p>
            <a:pPr marL="0" indent="0"/>
            <a:r>
              <a:rPr lang="en-US" alt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8</a:t>
            </a:r>
            <a:r>
              <a:rPr lang="zh-CN" altLang="en-US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</a:t>
            </a:r>
            <a:r>
              <a:rPr 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运行安全</a:t>
            </a:r>
          </a:p>
          <a:p>
            <a:pPr marL="0" indent="0"/>
            <a:r>
              <a:rPr lang="en-US" alt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</a:t>
            </a:r>
            <a:r>
              <a:rPr 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通信安全</a:t>
            </a:r>
          </a:p>
          <a:p>
            <a:pPr marL="0" indent="0"/>
            <a:r>
              <a:rPr lang="en-US" alt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10</a:t>
            </a:r>
            <a:r>
              <a:rPr lang="zh-CN" altLang="en-US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</a:t>
            </a:r>
            <a:r>
              <a:rPr 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系统获取、开发和维护</a:t>
            </a:r>
          </a:p>
          <a:p>
            <a:pPr marL="0" indent="0"/>
            <a:r>
              <a:rPr lang="en-US" alt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11</a:t>
            </a:r>
            <a:r>
              <a:rPr lang="zh-CN" altLang="en-US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</a:t>
            </a:r>
            <a:r>
              <a:rPr 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信息安全事件管理</a:t>
            </a:r>
          </a:p>
          <a:p>
            <a:pPr marL="0" indent="0"/>
            <a:r>
              <a:rPr lang="en-US" alt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12</a:t>
            </a:r>
            <a:r>
              <a:rPr lang="zh-CN" altLang="en-US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</a:t>
            </a:r>
            <a:r>
              <a:rPr lang="zh-CN" alt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信息安全方面</a:t>
            </a:r>
            <a:r>
              <a:rPr 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业务连续性管理</a:t>
            </a:r>
          </a:p>
          <a:p>
            <a:pPr marL="0" indent="0"/>
            <a:r>
              <a:rPr lang="en-US" alt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13</a:t>
            </a:r>
            <a:r>
              <a:rPr lang="zh-CN" altLang="en-US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</a:t>
            </a:r>
            <a:r>
              <a:rPr 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符合性</a:t>
            </a:r>
            <a:endParaRPr lang="zh-CN" altLang="en-US" sz="2400" b="1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98418" y="3568362"/>
            <a:ext cx="7352117" cy="103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6135" dirty="0">
                <a:solidFill>
                  <a:srgbClr val="CEE1F2"/>
                </a:solidFill>
              </a:rPr>
              <a:t>你有没有这样的经历？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3630400" y="1765740"/>
            <a:ext cx="1480263" cy="1486513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/>
          </a:p>
        </p:txBody>
      </p:sp>
      <p:sp>
        <p:nvSpPr>
          <p:cNvPr id="7" name="Freeform 8"/>
          <p:cNvSpPr/>
          <p:nvPr/>
        </p:nvSpPr>
        <p:spPr bwMode="auto">
          <a:xfrm>
            <a:off x="3557481" y="2524925"/>
            <a:ext cx="1626101" cy="822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00"/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5136962" y="2497431"/>
            <a:ext cx="91670" cy="916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3516565" y="2497431"/>
            <a:ext cx="90630" cy="916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3738825" y="2014125"/>
            <a:ext cx="1263758" cy="1100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sz="6555" b="1" dirty="0">
                <a:solidFill>
                  <a:srgbClr val="F8F8F8"/>
                </a:solidFill>
                <a:latin typeface="+mj-ea"/>
                <a:ea typeface="+mj-ea"/>
              </a:rPr>
              <a:t>A</a:t>
            </a:r>
            <a:endParaRPr lang="zh-CN" altLang="en-US" sz="6555" b="1" dirty="0">
              <a:solidFill>
                <a:srgbClr val="F8F8F8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2473E-6 2.96296E-6 L -0.00312 0.04328 L -0.01613 0.09305 C -0.0242 0.10926 -0.03774 0.13009 -0.04997 0.14097 C -0.06194 0.15208 -0.07379 0.16018 -0.08771 0.15949 C -0.10749 0.15949 -0.12168 0.14815 -0.13365 0.13773 C -0.14562 0.12731 -0.15304 0.11203 -0.15981 0.09676 L -0.17465 0.04629 L -0.17959 2.96296E-6 " pathEditMode="relative" rAng="0" ptsTypes="FAfafaFAF">
                                      <p:cBhvr>
                                        <p:cTn id="12" dur="1000" spd="-99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80" y="80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bldLvl="0" animBg="1" autoUpdateAnimBg="0"/>
      <p:bldP spid="7" grpId="0" bldLvl="0" animBg="1"/>
      <p:bldP spid="8" grpId="0" bldLvl="0" animBg="1" autoUpdateAnimBg="0"/>
      <p:bldP spid="8" grpId="1" bldLvl="0" animBg="1" autoUpdateAnimBg="0"/>
      <p:bldP spid="9" grpId="0" bldLvl="0" animBg="1" autoUpdateAnimBg="0"/>
      <p:bldP spid="10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20703" y="260648"/>
            <a:ext cx="8847841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marL="0" indent="0"/>
            <a:r>
              <a:rPr lang="zh-CN" sz="3200" b="1" dirty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新魏" panose="02010800040101010101" charset="-122"/>
                <a:ea typeface="华文新魏" panose="02010800040101010101" charset="-122"/>
              </a:rPr>
              <a:t>应对隐私泄漏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t="32733" r="48568"/>
          <a:stretch>
            <a:fillRect/>
          </a:stretch>
        </p:blipFill>
        <p:spPr>
          <a:xfrm>
            <a:off x="305477" y="1305341"/>
            <a:ext cx="4381799" cy="16916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5199" y="3266981"/>
            <a:ext cx="8733601" cy="95410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sz="28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ISO 27018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更着重于个人隐私数据保护，基于</a:t>
            </a:r>
            <a:r>
              <a:rPr lang="en-US" altLang="zh-CN" sz="28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ISO 27001</a:t>
            </a:r>
            <a:r>
              <a:rPr lang="zh-CN" altLang="en-US" sz="28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的基础上，延申定义新增个人资料的隐私保护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651071"/>
            <a:ext cx="1811857" cy="1573981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2767922" y="4739660"/>
            <a:ext cx="4003910" cy="15696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zh-CN" sz="3200" b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等线" panose="02010600030101010101" charset="-122"/>
                <a:cs typeface="Times New Roman" panose="02020603050405020304" charset="0"/>
              </a:rPr>
              <a:t>“数据保护权限系统”</a:t>
            </a:r>
          </a:p>
          <a:p>
            <a:pPr marL="0" indent="0"/>
            <a:endParaRPr lang="zh-CN" sz="3200" b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ea typeface="等线" panose="02010600030101010101" charset="-122"/>
              <a:cs typeface="Times New Roman" panose="02020603050405020304" charset="0"/>
            </a:endParaRPr>
          </a:p>
          <a:p>
            <a:pPr marL="0" indent="0"/>
            <a:r>
              <a:rPr lang="zh-CN" sz="3200" b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等线" panose="02010600030101010101" charset="-122"/>
                <a:cs typeface="Times New Roman" panose="02020603050405020304" charset="0"/>
              </a:rPr>
              <a:t>“数据脱敏处理算法”</a:t>
            </a:r>
            <a:endParaRPr lang="zh-CN" altLang="en-US" sz="3200" b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ea typeface="等线" panose="02010600030101010101" charset="-122"/>
              <a:cs typeface="Times New Roman" panose="02020603050405020304" charset="0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2215310" y="4875202"/>
            <a:ext cx="545604" cy="124359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6537070" y="4875202"/>
            <a:ext cx="564468" cy="124359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0639" y="4518150"/>
            <a:ext cx="1740359" cy="1740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0" grpId="0"/>
      <p:bldP spid="6" grpId="0" bldLvl="0" animBg="1"/>
      <p:bldP spid="7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11560" y="260648"/>
            <a:ext cx="8847841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marL="0" indent="0"/>
            <a:r>
              <a:rPr lang="zh-CN" sz="3200" b="1" dirty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新魏" panose="02010800040101010101" charset="-122"/>
                <a:ea typeface="华文新魏" panose="02010800040101010101" charset="-122"/>
              </a:rPr>
              <a:t>保护自己的隐私安全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31900" y="1347410"/>
            <a:ext cx="8847841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altLang="zh-CN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Tip </a:t>
            </a:r>
            <a:r>
              <a:rPr lang="zh-CN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①  </a:t>
            </a:r>
            <a:r>
              <a:rPr lang="zh-CN" alt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华文新魏" panose="02010800040101010101" charset="-122"/>
                <a:ea typeface="华文新魏" panose="02010800040101010101" charset="-122"/>
              </a:rPr>
              <a:t>不要随意下载注册App。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31900" y="2276126"/>
            <a:ext cx="8847841" cy="34163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altLang="zh-CN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Tip </a:t>
            </a:r>
            <a:r>
              <a:rPr lang="zh-CN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②  </a:t>
            </a:r>
            <a:r>
              <a:rPr lang="zh-CN" alt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华文新魏" panose="02010800040101010101" charset="-122"/>
                <a:ea typeface="华文新魏" panose="02010800040101010101" charset="-122"/>
              </a:rPr>
              <a:t>通过手机的权限管理关闭软件不需要的权限，如</a:t>
            </a:r>
            <a:r>
              <a:rPr lang="zh-CN" altLang="en-US" sz="36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/>
                <a:latin typeface="华文新魏" panose="02010800040101010101" charset="-122"/>
                <a:ea typeface="华文新魏" panose="02010800040101010101" charset="-122"/>
              </a:rPr>
              <a:t>通讯录</a:t>
            </a:r>
            <a:r>
              <a:rPr lang="zh-CN" alt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华文新魏" panose="02010800040101010101" charset="-122"/>
                <a:ea typeface="华文新魏" panose="02010800040101010101" charset="-122"/>
              </a:rPr>
              <a:t>、</a:t>
            </a:r>
            <a:r>
              <a:rPr lang="zh-CN" altLang="en-US" sz="36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/>
                <a:latin typeface="华文新魏" panose="02010800040101010101" charset="-122"/>
                <a:ea typeface="华文新魏" panose="02010800040101010101" charset="-122"/>
              </a:rPr>
              <a:t>短信记录</a:t>
            </a:r>
            <a:r>
              <a:rPr lang="zh-CN" alt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华文新魏" panose="02010800040101010101" charset="-122"/>
                <a:ea typeface="华文新魏" panose="02010800040101010101" charset="-122"/>
              </a:rPr>
              <a:t>、</a:t>
            </a:r>
            <a:r>
              <a:rPr lang="zh-CN" altLang="en-US" sz="36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/>
                <a:latin typeface="华文新魏" panose="02010800040101010101" charset="-122"/>
                <a:ea typeface="华文新魏" panose="02010800040101010101" charset="-122"/>
              </a:rPr>
              <a:t>通话记录</a:t>
            </a:r>
            <a:r>
              <a:rPr lang="zh-CN" alt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华文新魏" panose="02010800040101010101" charset="-122"/>
                <a:ea typeface="华文新魏" panose="02010800040101010101" charset="-122"/>
              </a:rPr>
              <a:t>、</a:t>
            </a:r>
            <a:r>
              <a:rPr lang="zh-CN" altLang="en-US" sz="36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/>
                <a:latin typeface="华文新魏" panose="02010800040101010101" charset="-122"/>
                <a:ea typeface="华文新魏" panose="02010800040101010101" charset="-122"/>
              </a:rPr>
              <a:t>麦克风</a:t>
            </a:r>
            <a:r>
              <a:rPr lang="zh-CN" alt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华文新魏" panose="02010800040101010101" charset="-122"/>
                <a:ea typeface="华文新魏" panose="02010800040101010101" charset="-122"/>
              </a:rPr>
              <a:t>、</a:t>
            </a:r>
            <a:r>
              <a:rPr lang="zh-CN" altLang="en-US" sz="36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/>
                <a:latin typeface="华文新魏" panose="02010800040101010101" charset="-122"/>
                <a:ea typeface="华文新魏" panose="02010800040101010101" charset="-122"/>
              </a:rPr>
              <a:t>位置信息</a:t>
            </a:r>
            <a:r>
              <a:rPr lang="zh-CN" alt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华文新魏" panose="02010800040101010101" charset="-122"/>
                <a:ea typeface="华文新魏" panose="02010800040101010101" charset="-122"/>
              </a:rPr>
              <a:t>、</a:t>
            </a:r>
            <a:r>
              <a:rPr lang="zh-CN" altLang="en-US" sz="36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/>
                <a:latin typeface="华文新魏" panose="02010800040101010101" charset="-122"/>
                <a:ea typeface="华文新魏" panose="02010800040101010101" charset="-122"/>
              </a:rPr>
              <a:t>上网记录</a:t>
            </a:r>
            <a:r>
              <a:rPr lang="zh-CN" alt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华文新魏" panose="02010800040101010101" charset="-122"/>
                <a:ea typeface="华文新魏" panose="02010800040101010101" charset="-122"/>
              </a:rPr>
              <a:t>等权限都尽量不要开放给APP，或</a:t>
            </a:r>
            <a:r>
              <a:rPr lang="zh-CN" altLang="en-US" sz="36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/>
                <a:latin typeface="华文新魏" panose="02010800040101010101" charset="-122"/>
                <a:ea typeface="华文新魏" panose="02010800040101010101" charset="-122"/>
              </a:rPr>
              <a:t>仅允许App在前台使用时拥有上述权限</a:t>
            </a:r>
            <a:r>
              <a:rPr lang="zh-CN" alt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华文新魏" panose="02010800040101010101" charset="-122"/>
                <a:ea typeface="华文新魏" panose="02010800040101010101" charset="-122"/>
              </a:rPr>
              <a:t>，最小化的防止APP来采集个人数据。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11560" y="260648"/>
            <a:ext cx="8847841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marL="0" indent="0"/>
            <a:r>
              <a:rPr lang="zh-CN" sz="3200" b="1" dirty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新魏" panose="02010800040101010101" charset="-122"/>
                <a:ea typeface="华文新魏" panose="02010800040101010101" charset="-122"/>
              </a:rPr>
              <a:t>保护自己的隐私安全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8080" y="1199654"/>
            <a:ext cx="8847841" cy="107721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altLang="zh-CN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Tip </a:t>
            </a:r>
            <a:r>
              <a:rPr lang="zh-CN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③  </a:t>
            </a:r>
            <a:r>
              <a:rPr lang="zh-CN" altLang="en-US" sz="3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华文新魏" panose="02010800040101010101" charset="-122"/>
                <a:ea typeface="华文新魏" panose="02010800040101010101" charset="-122"/>
              </a:rPr>
              <a:t>开启不追踪功能、关闭广告功能或使用广告屏蔽软件，定期清理浏览器cookies、浏览记录</a:t>
            </a: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3" y="2636912"/>
            <a:ext cx="4805640" cy="30564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17" y="2636912"/>
            <a:ext cx="5262417" cy="3946643"/>
          </a:xfrm>
          <a:prstGeom prst="rect">
            <a:avLst/>
          </a:prstGeom>
        </p:spPr>
      </p:pic>
      <p:pic>
        <p:nvPicPr>
          <p:cNvPr id="7" name="图片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7" b="63375"/>
          <a:stretch>
            <a:fillRect/>
          </a:stretch>
        </p:blipFill>
        <p:spPr>
          <a:xfrm>
            <a:off x="2610619" y="2744586"/>
            <a:ext cx="4088285" cy="298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496" y="2636912"/>
            <a:ext cx="1942655" cy="3351953"/>
          </a:xfrm>
          <a:prstGeom prst="rect">
            <a:avLst/>
          </a:prstGeom>
        </p:spPr>
      </p:pic>
      <p:pic>
        <p:nvPicPr>
          <p:cNvPr id="10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154" y="3130963"/>
            <a:ext cx="4091334" cy="25265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20703" y="260648"/>
            <a:ext cx="8847841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marL="0" indent="0"/>
            <a:r>
              <a:rPr lang="zh-CN" sz="3200" b="1" dirty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新魏" panose="02010800040101010101" charset="-122"/>
                <a:ea typeface="华文新魏" panose="02010800040101010101" charset="-122"/>
              </a:rPr>
              <a:t>保护自己的隐私安全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8080" y="1415678"/>
            <a:ext cx="8847841" cy="107721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altLang="zh-CN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Tip </a:t>
            </a:r>
            <a:r>
              <a:rPr lang="zh-CN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④  </a:t>
            </a:r>
            <a:r>
              <a:rPr lang="zh-CN" altLang="en-US" sz="3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华文新魏" panose="02010800040101010101" charset="-122"/>
                <a:ea typeface="华文新魏" panose="02010800040101010101" charset="-122"/>
              </a:rPr>
              <a:t>使用虚拟手机号码软件收寄快递，点外卖时选中手机隐私保护功能，不暴露私人手机号码</a:t>
            </a:r>
            <a:endParaRPr lang="zh-CN" altLang="en-US" sz="32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953" y="3003562"/>
            <a:ext cx="2969814" cy="2123215"/>
          </a:xfrm>
          <a:prstGeom prst="rect">
            <a:avLst/>
          </a:prstGeom>
        </p:spPr>
      </p:pic>
      <p:pic>
        <p:nvPicPr>
          <p:cNvPr id="8" name="图片 7" descr="图形用户界面, 应用程序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19" b="30449"/>
          <a:stretch>
            <a:fillRect/>
          </a:stretch>
        </p:blipFill>
        <p:spPr>
          <a:xfrm>
            <a:off x="4034041" y="5159223"/>
            <a:ext cx="3801902" cy="1016516"/>
          </a:xfrm>
          <a:prstGeom prst="rect">
            <a:avLst/>
          </a:prstGeom>
        </p:spPr>
      </p:pic>
      <p:pic>
        <p:nvPicPr>
          <p:cNvPr id="12" name="图片 11" descr="图片包含 文本&#10;&#10;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5" b="28448"/>
          <a:stretch>
            <a:fillRect/>
          </a:stretch>
        </p:blipFill>
        <p:spPr>
          <a:xfrm>
            <a:off x="250626" y="3003562"/>
            <a:ext cx="2299469" cy="316901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/>
          <a:srcRect r="20828"/>
          <a:stretch>
            <a:fillRect/>
          </a:stretch>
        </p:blipFill>
        <p:spPr>
          <a:xfrm>
            <a:off x="5736517" y="2996952"/>
            <a:ext cx="3259404" cy="212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36628" y="260648"/>
            <a:ext cx="5870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5400" dirty="0">
                <a:solidFill>
                  <a:srgbClr val="CEE1F2"/>
                </a:solidFill>
              </a:rPr>
              <a:t>结语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CAB154-C323-41CE-9D06-9F2314354D84}"/>
              </a:ext>
            </a:extLst>
          </p:cNvPr>
          <p:cNvSpPr txBox="1"/>
          <p:nvPr/>
        </p:nvSpPr>
        <p:spPr>
          <a:xfrm>
            <a:off x="296159" y="1412776"/>
            <a:ext cx="8847841" cy="507831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altLang="zh-CN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	</a:t>
            </a:r>
            <a:r>
              <a:rPr lang="zh-CN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在这个万物互联的时代，大数据已经渗透到我们身边的每一个角落。我们在享受网络、大数据带来无限便利的同时，个人隐私问题依旧不容小觑。</a:t>
            </a:r>
            <a:endParaRPr lang="en-US" altLang="zh-CN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华文新魏" panose="02010800040101010101" charset="-122"/>
              <a:ea typeface="华文新魏" panose="02010800040101010101" charset="-122"/>
            </a:endParaRPr>
          </a:p>
          <a:p>
            <a:pPr marL="0" indent="0"/>
            <a:r>
              <a:rPr lang="en-US" altLang="zh-CN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	</a:t>
            </a:r>
            <a:r>
              <a:rPr lang="zh-CN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虽然目前各类隐私问题、数据泄露问题层出不穷。但是我们希望，各位在日常上网时，能加强安全意识、防范意识和隐私意识，努力捍卫属于自己的那一片虚拟天地。</a:t>
            </a:r>
            <a:endParaRPr lang="zh-CN" altLang="en-US" sz="3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20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椭圆 197"/>
          <p:cNvSpPr/>
          <p:nvPr/>
        </p:nvSpPr>
        <p:spPr bwMode="auto">
          <a:xfrm>
            <a:off x="28064" y="552624"/>
            <a:ext cx="49815" cy="49815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0" name="椭圆 209"/>
          <p:cNvSpPr/>
          <p:nvPr/>
        </p:nvSpPr>
        <p:spPr bwMode="auto">
          <a:xfrm>
            <a:off x="1517586" y="-219441"/>
            <a:ext cx="49815" cy="49815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1" name="椭圆 210"/>
          <p:cNvSpPr/>
          <p:nvPr/>
        </p:nvSpPr>
        <p:spPr bwMode="auto">
          <a:xfrm>
            <a:off x="141618" y="-219441"/>
            <a:ext cx="49815" cy="49815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2" name="椭圆 211"/>
          <p:cNvSpPr/>
          <p:nvPr/>
        </p:nvSpPr>
        <p:spPr bwMode="auto">
          <a:xfrm>
            <a:off x="7795051" y="-105887"/>
            <a:ext cx="49815" cy="49815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3" name="椭圆 212"/>
          <p:cNvSpPr/>
          <p:nvPr/>
        </p:nvSpPr>
        <p:spPr bwMode="auto">
          <a:xfrm>
            <a:off x="8975428" y="428240"/>
            <a:ext cx="49815" cy="49815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4" name="椭圆 213"/>
          <p:cNvSpPr/>
          <p:nvPr/>
        </p:nvSpPr>
        <p:spPr bwMode="auto">
          <a:xfrm>
            <a:off x="9271760" y="1447657"/>
            <a:ext cx="49815" cy="49815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5" name="椭圆 214"/>
          <p:cNvSpPr/>
          <p:nvPr/>
        </p:nvSpPr>
        <p:spPr bwMode="auto">
          <a:xfrm>
            <a:off x="1893161" y="-4827"/>
            <a:ext cx="49815" cy="49815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6" name="椭圆 215"/>
          <p:cNvSpPr/>
          <p:nvPr/>
        </p:nvSpPr>
        <p:spPr bwMode="auto">
          <a:xfrm>
            <a:off x="-388352" y="3379185"/>
            <a:ext cx="49815" cy="49815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3" name="实点"/>
          <p:cNvGrpSpPr/>
          <p:nvPr/>
        </p:nvGrpSpPr>
        <p:grpSpPr>
          <a:xfrm>
            <a:off x="601639" y="3153120"/>
            <a:ext cx="8096317" cy="7498471"/>
            <a:chOff x="-1112838" y="-6292080"/>
            <a:chExt cx="14425613" cy="1336040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0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2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3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4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5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6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7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8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9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0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1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2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3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4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5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6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7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185" name="虚点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7534" y="3029428"/>
            <a:ext cx="8170339" cy="7993547"/>
          </a:xfrm>
          <a:prstGeom prst="rect">
            <a:avLst/>
          </a:prstGeom>
        </p:spPr>
      </p:pic>
      <p:sp>
        <p:nvSpPr>
          <p:cNvPr id="196" name="椭圆 195"/>
          <p:cNvSpPr/>
          <p:nvPr/>
        </p:nvSpPr>
        <p:spPr bwMode="auto">
          <a:xfrm>
            <a:off x="2020624" y="4731037"/>
            <a:ext cx="5061984" cy="5061984"/>
          </a:xfrm>
          <a:prstGeom prst="ellipse">
            <a:avLst/>
          </a:prstGeom>
          <a:solidFill>
            <a:srgbClr val="052343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5" name="椭圆 194"/>
          <p:cNvSpPr/>
          <p:nvPr/>
        </p:nvSpPr>
        <p:spPr bwMode="auto">
          <a:xfrm>
            <a:off x="1793516" y="4503929"/>
            <a:ext cx="5516201" cy="5516201"/>
          </a:xfrm>
          <a:prstGeom prst="ellipse">
            <a:avLst/>
          </a:prstGeom>
          <a:solidFill>
            <a:srgbClr val="052343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4" name="椭圆 193"/>
          <p:cNvSpPr/>
          <p:nvPr/>
        </p:nvSpPr>
        <p:spPr bwMode="auto">
          <a:xfrm>
            <a:off x="1709510" y="4419923"/>
            <a:ext cx="5684213" cy="5684213"/>
          </a:xfrm>
          <a:prstGeom prst="ellipse">
            <a:avLst/>
          </a:prstGeom>
          <a:solidFill>
            <a:srgbClr val="05264B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1" name="椭圆 190"/>
          <p:cNvSpPr/>
          <p:nvPr/>
        </p:nvSpPr>
        <p:spPr bwMode="auto">
          <a:xfrm>
            <a:off x="1756609" y="4467022"/>
            <a:ext cx="5590015" cy="5590015"/>
          </a:xfrm>
          <a:prstGeom prst="ellipse">
            <a:avLst/>
          </a:prstGeom>
          <a:solidFill>
            <a:srgbClr val="062A52"/>
          </a:solidFill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88" name="地球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10" y="2491553"/>
            <a:ext cx="4002923" cy="4840113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5291" y="3511477"/>
            <a:ext cx="7768080" cy="7768080"/>
            <a:chOff x="804839" y="2704271"/>
            <a:chExt cx="10425480" cy="10425480"/>
          </a:xfrm>
        </p:grpSpPr>
        <p:sp>
          <p:nvSpPr>
            <p:cNvPr id="190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57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" name="椭圆 1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4" name="椭圆 183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6" name="椭圆 185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椭圆 191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9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椭圆 192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9" name="组合 198"/>
          <p:cNvGrpSpPr/>
          <p:nvPr/>
        </p:nvGrpSpPr>
        <p:grpSpPr>
          <a:xfrm rot="2884929">
            <a:off x="963232" y="3819418"/>
            <a:ext cx="7152199" cy="7152199"/>
            <a:chOff x="804839" y="2704271"/>
            <a:chExt cx="10425480" cy="10425480"/>
          </a:xfrm>
        </p:grpSpPr>
        <p:sp>
          <p:nvSpPr>
            <p:cNvPr id="200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44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1" name="椭圆 200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椭圆 201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椭圆 202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4" name="椭圆 203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5" name="椭圆 204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06" name="Rectangle 3"/>
          <p:cNvSpPr txBox="1">
            <a:spLocks noChangeArrowheads="1"/>
          </p:cNvSpPr>
          <p:nvPr/>
        </p:nvSpPr>
        <p:spPr bwMode="auto">
          <a:xfrm>
            <a:off x="659073" y="2723504"/>
            <a:ext cx="7825854" cy="589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132" tIns="34066" rIns="68132" bIns="34066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zh-CN" sz="10675" b="1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感谢聆听</a:t>
            </a:r>
          </a:p>
        </p:txBody>
      </p:sp>
      <p:sp>
        <p:nvSpPr>
          <p:cNvPr id="218" name="椭圆 217"/>
          <p:cNvSpPr/>
          <p:nvPr/>
        </p:nvSpPr>
        <p:spPr bwMode="auto">
          <a:xfrm>
            <a:off x="-231229" y="1769578"/>
            <a:ext cx="49815" cy="49815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3460950" y="5335517"/>
            <a:ext cx="2222100" cy="1237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132" tIns="34066" rIns="68132" bIns="34066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490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第四小组</a:t>
            </a:r>
          </a:p>
          <a:p>
            <a:endParaRPr lang="zh-CN" altLang="en-US" sz="1490" dirty="0">
              <a:solidFill>
                <a:schemeClr val="bg1">
                  <a:lumMod val="85000"/>
                </a:schemeClr>
              </a:solidFill>
              <a:latin typeface="+mj-ea"/>
            </a:endParaRPr>
          </a:p>
          <a:p>
            <a:r>
              <a:rPr lang="en-US" altLang="zh-CN" sz="1490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***</a:t>
            </a:r>
            <a:r>
              <a:rPr lang="zh-CN" altLang="en-US" sz="1490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  文案</a:t>
            </a:r>
            <a:r>
              <a:rPr lang="en-US" altLang="zh-CN" sz="1490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+PPT</a:t>
            </a:r>
            <a:r>
              <a:rPr lang="zh-CN" altLang="en-US" sz="1490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终稿</a:t>
            </a:r>
            <a:r>
              <a:rPr lang="en-US" altLang="zh-CN" sz="1490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 </a:t>
            </a:r>
          </a:p>
          <a:p>
            <a:r>
              <a:rPr lang="en-US" altLang="zh-CN" sz="1490">
                <a:solidFill>
                  <a:schemeClr val="bg1">
                    <a:lumMod val="85000"/>
                  </a:schemeClr>
                </a:solidFill>
                <a:latin typeface="+mj-ea"/>
              </a:rPr>
              <a:t>***</a:t>
            </a:r>
            <a:r>
              <a:rPr lang="zh-CN" altLang="en-US" sz="1490">
                <a:solidFill>
                  <a:schemeClr val="bg1">
                    <a:lumMod val="85000"/>
                  </a:schemeClr>
                </a:solidFill>
                <a:latin typeface="+mj-ea"/>
              </a:rPr>
              <a:t>  </a:t>
            </a:r>
            <a:r>
              <a:rPr lang="zh-CN" altLang="en-US" sz="1490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文案</a:t>
            </a:r>
            <a:r>
              <a:rPr lang="en-US" altLang="zh-CN" sz="1490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+PPT</a:t>
            </a:r>
            <a:r>
              <a:rPr lang="zh-CN" altLang="en-US" sz="1490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初稿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fill="hold" nodeType="withEffect">
                                  <p:stCondLst>
                                    <p:cond delay="17500"/>
                                  </p:stCondLst>
                                  <p:childTnLst>
                                    <p:animMotion origin="layout" path="M 3.98022E-6 -3.33333E-6 L 3.98022E-6 0.53658 " pathEditMode="relative" rAng="0" ptsTypes="AA">
                                      <p:cBhvr>
                                        <p:cTn id="11" dur="3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82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8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7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17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18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6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8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18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8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8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repeatCount="indefinite" fill="hold" nodeType="withEffect">
                                  <p:stCondLst>
                                    <p:cond delay="18600"/>
                                  </p:stCondLst>
                                  <p:childTnLst>
                                    <p:animRot by="21600000">
                                      <p:cBhvr>
                                        <p:cTn id="55" dur="186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8" presetClass="emph" presetSubtype="0" repeatCount="indefinite" fill="hold" nodeType="withEffect">
                                  <p:stCondLst>
                                    <p:cond delay="18700"/>
                                  </p:stCondLst>
                                  <p:childTnLst>
                                    <p:animRot by="16200000">
                                      <p:cBhvr>
                                        <p:cTn id="57" dur="348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indefinite" fill="hold" nodeType="withEffect">
                                  <p:stCondLst>
                                    <p:cond delay="19000"/>
                                  </p:stCondLst>
                                  <p:childTnLst>
                                    <p:animRot by="16200000">
                                      <p:cBhvr>
                                        <p:cTn id="59" dur="24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nodeType="withEffect">
                                  <p:stCondLst>
                                    <p:cond delay="19000"/>
                                  </p:stCondLst>
                                  <p:childTnLst>
                                    <p:animRot by="16200000">
                                      <p:cBhvr>
                                        <p:cTn id="61" dur="143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0" presetClass="path" presetSubtype="0" repeatCount="indefinite" accel="50000" decel="50000" fill="hold" grpId="0" nodeType="withEffect">
                                  <p:stCondLst>
                                    <p:cond delay="20600"/>
                                  </p:stCondLst>
                                  <p:childTnLst>
                                    <p:animMotion origin="layout" path="M 1.07029 1.08704 L 1.07029 1.08704 C 1.06404 1.08009 1.05675 1.07569 1.05155 1.0662 C 1.0492 1.06227 1.05037 1.05486 1.0492 1.04977 C 1.04803 1.04514 1.04582 1.04143 1.04452 1.03704 C 1.04269 1.03171 1.04152 1.02592 1.03983 1.0206 C 1.0384 1.0162 1.03619 1.0125 1.03515 1.0081 C 1.02747 0.97731 1.03397 0.99074 1.02577 0.9662 C 1.01757 0.94236 1.01731 0.94467 1.00924 0.92477 C 1.00768 0.9206 1.00651 0.91597 1.00456 0.91204 C 0.97749 0.85579 1.00781 0.925 0.99063 0.88287 C 0.98595 0.87176 0.97957 0.8625 0.97657 0.84977 C 0.96811 0.81504 0.97371 0.82801 0.96252 0.80787 C 0.96174 0.80092 0.96122 0.79398 0.96018 0.78704 C 0.95315 0.74583 0.95731 0.78796 0.9508 0.74143 L 0.94612 0.70787 C 0.9469 0.67893 0.94729 0.64954 0.94846 0.6206 C 0.9495 0.59074 0.94937 0.59467 0.95315 0.57477 C 0.95393 0.55949 0.95549 0.54421 0.95549 0.5287 C 0.95549 0.5037 0.95445 0.4787 0.95315 0.4537 C 0.95289 0.44954 0.95171 0.44537 0.9508 0.4412 C 0.94833 0.43125 0.94365 0.41528 0.93909 0.4081 C 0.93479 0.40139 0.93037 0.39444 0.92503 0.3912 C 0.91488 0.38541 0.92035 0.38819 0.90863 0.3831 C 0.89848 0.38426 0.8882 0.38495 0.87818 0.38727 C 0.87492 0.38773 0.87154 0.38842 0.8688 0.3912 C 0.86581 0.39421 0.86373 0.39907 0.86178 0.4037 C 0.8541 0.42106 0.8528 0.4243 0.84993 0.4412 C 0.84915 0.44676 0.8485 0.45254 0.84772 0.45787 C 0.84694 0.46227 0.8459 0.4662 0.84538 0.47037 C 0.84433 0.47731 0.84394 0.48449 0.84303 0.4912 C 0.83757 0.52986 0.8429 0.45903 0.836 0.5456 C 0.83522 0.55486 0.83249 0.58935 0.83132 0.59977 C 0.83067 0.60393 0.83041 0.60879 0.82898 0.61204 C 0.81739 0.63842 0.81752 0.63518 0.80321 0.6456 C 0.77821 0.64398 0.75309 0.64491 0.72823 0.64143 C 0.71964 0.64004 0.71353 0.63287 0.70715 0.62477 C 0.7039 0.6206 0.70116 0.61551 0.69778 0.61204 C 0.6888 0.60301 0.69179 0.61412 0.68372 0.59977 C 0.6806 0.59421 0.67253 0.57523 0.66966 0.56643 C 0.66784 0.56088 0.66667 0.55509 0.66498 0.54977 C 0.66355 0.54537 0.66146 0.54166 0.66029 0.53727 C 0.65912 0.53333 0.65912 0.52847 0.65795 0.52477 C 0.656 0.51852 0.65287 0.51389 0.65092 0.50787 C 0.64897 0.50278 0.64793 0.49676 0.64624 0.4912 C 0.64324 0.48264 0.63934 0.47523 0.63673 0.4662 C 0.63036 0.44352 0.63426 0.45463 0.62515 0.43287 C 0.62437 0.4287 0.62398 0.4243 0.62281 0.42037 C 0.62085 0.41435 0.61799 0.40949 0.61578 0.4037 C 0.60524 0.37778 0.61799 0.4037 0.59704 0.3662 C 0.59469 0.36227 0.59313 0.35486 0.59001 0.3537 C 0.58194 0.35092 0.5766 0.3493 0.56892 0.3456 C 0.56645 0.34421 0.56424 0.34236 0.56189 0.3412 C 0.55265 0.33727 0.54302 0.33541 0.53378 0.3331 C 0.53144 0.33171 0.52909 0.33009 0.52675 0.3287 C 0.51517 0.32291 0.50332 0.31991 0.49161 0.3162 L 0.31121 0.3206 C 0.30639 0.3206 0.30184 0.32338 0.29715 0.32477 C 0.29169 0.32616 0.28622 0.32754 0.28075 0.3287 C 0.26891 0.33935 0.27177 0.33773 0.25732 0.3456 C 0.2542 0.34722 0.25108 0.34838 0.24795 0.34977 C 0.24405 0.35116 0.24001 0.35185 0.23624 0.3537 C 0.21606 0.36458 0.23259 0.35903 0.21268 0.37477 C 0.20982 0.37708 0.20656 0.37731 0.20344 0.3787 C 0.2011 0.38171 0.19875 0.38472 0.19641 0.38727 C 0.19329 0.39028 0.1899 0.39213 0.18704 0.3956 C 0.18366 0.39907 0.18092 0.4044 0.17767 0.4081 C 0.17272 0.41342 0.16556 0.4169 0.16127 0.42477 C 0.1584 0.42963 0.15658 0.43565 0.15424 0.4412 C 0.14773 0.47592 0.15854 0.42153 0.14253 0.4787 C 0.14096 0.48426 0.13914 0.48981 0.13771 0.49537 C 0.1368 0.49954 0.1368 0.5044 0.1355 0.50787 C 0.13354 0.51296 0.13081 0.5162 0.12847 0.52037 C 0.12769 0.52616 0.12704 0.53171 0.12613 0.53727 C 0.12469 0.5456 0.12144 0.56227 0.12144 0.56227 C 0.12873 0.6662 0.11988 0.60023 0.13081 0.6456 C 0.13354 0.65741 0.13211 0.66041 0.13771 0.6706 C 0.14109 0.67639 0.15047 0.68379 0.15424 0.68704 C 0.17142 0.68588 0.1886 0.68518 0.20578 0.68287 C 0.20865 0.68264 0.22322 0.67662 0.22687 0.67477 C 0.23155 0.67222 0.23676 0.67129 0.24092 0.66643 C 0.24327 0.66366 0.24548 0.66041 0.24795 0.65787 C 0.24795 0.65787 0.26943 0.64051 0.27372 0.63287 C 0.27724 0.62662 0.28049 0.61967 0.2831 0.61204 C 0.28518 0.60579 0.28622 0.59815 0.28778 0.59143 C 0.29273 0.5375 0.29143 0.56412 0.28544 0.47037 C 0.28505 0.4662 0.28401 0.46204 0.2831 0.45787 C 0.26526 0.38866 0.28036 0.44768 0.26904 0.41227 C 0.26722 0.40671 0.26605 0.40092 0.26435 0.3956 C 0.25993 0.38194 0.25212 0.36574 0.24561 0.3581 C 0.24327 0.35532 0.24079 0.35254 0.23858 0.34977 C 0.23533 0.3456 0.23259 0.34051 0.22921 0.33727 C 0.227 0.33495 0.22426 0.33495 0.22218 0.3331 C 0.21958 0.33079 0.21763 0.32662 0.21515 0.32477 C 0.20826 0.31967 0.2011 0.3162 0.19407 0.31227 C 0.18938 0.30949 0.18405 0.30879 0.18001 0.30393 C 0.17767 0.30116 0.17559 0.29722 0.17285 0.2956 C 0.16687 0.29166 0.15424 0.28727 0.15424 0.28727 C 0.13368 0.26528 0.15151 0.28148 0.12378 0.2662 C 0.11975 0.26412 0.11597 0.26065 0.11207 0.25787 C 0.10973 0.25648 0.10725 0.25555 0.10504 0.2537 C 0.10179 0.25139 0.09892 0.24768 0.09567 0.24537 C 0.0738 0.23102 0.10101 0.25579 0.07211 0.23287 C 0.06964 0.23102 0.06769 0.22685 0.06521 0.22477 C 0.06144 0.22129 0.05727 0.21944 0.0535 0.21643 C 0.0164 0.18704 0.06716 0.22639 0.0371 0.19977 C 0.03489 0.19768 0.03241 0.19699 0.03007 0.19537 C 0.02773 0.19143 0.02564 0.18657 0.02304 0.1831 C 0.01849 0.17685 0.00898 0.1662 0.00898 0.1662 C 0.00742 0.16227 0.00612 0.15764 0.0043 0.1537 C -0.00013 0.14491 -0.00976 0.12893 -0.00976 0.12893 C -0.01523 0.09907 -0.00729 0.1331 -0.01913 0.10787 C -0.02512 0.09491 -0.02238 0.0919 -0.02616 0.07893 C -0.02655 0.07708 -0.02772 0.07616 -0.0285 0.07477 L -0.0285 0.07477 " pathEditMode="relative" ptsTypes="AAAAAAAAAAAAAAAAAAAAAAAAAAAAAAAAAAAAAAAAAAAAAAAAAAAAAAAAAAAAAAAAAAAAAAAAAAAAAAAAAAAAAAAAAAAAAAAAAAAAAAAAAAAAAAAAAAA">
                                      <p:cBhvr>
                                        <p:cTn id="63" dur="118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0" presetClass="path" presetSubtype="0" repeatCount="indefinite" accel="50000" decel="50000" fill="hold" grpId="0" nodeType="withEffect">
                                  <p:stCondLst>
                                    <p:cond delay="17500"/>
                                  </p:stCondLst>
                                  <p:childTnLst>
                                    <p:animMotion origin="layout" path="M 0.0492 1.0581 L 0.0492 1.05833 C 0.04621 1.0537 0.03046 1.03078 0.02578 1.0206 C 0.02083 1.00972 0.01653 0.99814 0.01172 0.98703 C 0.00794 0.9787 -0.00312 0.95694 -0.00702 0.9456 C -0.01796 0.91458 -0.00533 0.94351 -0.0164 0.90787 C -0.01835 0.90185 -0.02147 0.89722 -0.02342 0.8912 C -0.02538 0.88611 -0.02655 0.88032 -0.02811 0.87476 C -0.02759 0.86643 -0.02785 0.81018 -0.01874 0.79143 C -0.01405 0.78148 -0.00767 0.7787 -0.00234 0.77037 C 0.00092 0.76527 0.00339 0.75856 0.00703 0.75393 C 0.00977 0.75 0.01341 0.74884 0.0164 0.7456 C 0.02278 0.73773 0.02812 0.72662 0.03515 0.7206 C 0.07589 0.68426 0.02044 0.7324 0.05155 0.70787 C 0.05623 0.70416 0.06053 0.69838 0.0656 0.69537 C 0.07003 0.69282 0.07498 0.69282 0.07966 0.6912 C 0.08591 0.68564 0.0919 0.67916 0.0984 0.67476 C 0.10452 0.67013 0.11064 0.66551 0.11715 0.66226 C 0.12014 0.66064 0.12339 0.65949 0.12652 0.6581 C 0.12886 0.65671 0.13107 0.65486 0.13355 0.65393 C 0.13966 0.65069 0.14617 0.64907 0.15229 0.64537 C 0.15463 0.64421 0.15697 0.64305 0.15932 0.6412 C 0.16244 0.63888 0.1653 0.63472 0.16869 0.63287 C 0.17311 0.63055 0.17806 0.63032 0.18275 0.6287 C 0.18665 0.62754 0.19056 0.62638 0.19446 0.62453 C 0.20682 0.61921 0.19719 0.61875 0.21555 0.61643 C 0.23182 0.61412 0.24835 0.61365 0.26474 0.61226 C 0.27542 0.60902 0.29052 0.60578 0.30223 0.59976 C 0.30692 0.59722 0.31147 0.59375 0.31629 0.59143 C 0.31928 0.58958 0.32253 0.58865 0.32566 0.58726 C 0.328 0.58588 0.33021 0.58402 0.33269 0.5831 C 0.35143 0.57546 0.34141 0.58217 0.35846 0.57453 C 0.3608 0.57361 0.36301 0.57176 0.36549 0.57037 C 0.36848 0.56898 0.3716 0.56736 0.37486 0.5662 C 0.38879 0.56134 0.40167 0.56018 0.41469 0.54976 C 0.44775 0.52291 0.41091 0.54884 0.43343 0.52893 C 0.44501 0.51851 0.44879 0.52222 0.4592 0.50393 C 0.46818 0.48773 0.46337 0.49467 0.47326 0.4831 C 0.47872 0.45347 0.4769 0.46851 0.47326 0.41203 C 0.47287 0.40787 0.47196 0.40347 0.47091 0.39976 C 0.46883 0.39236 0.46597 0.38588 0.46389 0.3787 C 0.44462 0.31551 0.46428 0.36875 0.44514 0.32893 C 0.43512 0.3081 0.44644 0.32384 0.43343 0.30393 C 0.43187 0.30162 0.41989 0.28564 0.41703 0.28287 C 0.41325 0.27963 0.40909 0.27777 0.40532 0.27476 C 0.4005 0.27083 0.39594 0.26597 0.39126 0.26226 C 0.38892 0.26041 0.38644 0.25995 0.38423 0.2581 C 0.38163 0.25578 0.37967 0.25185 0.3772 0.24976 C 0.37265 0.2456 0.36523 0.24398 0.3608 0.24143 C 0.33425 0.22569 0.3621 0.23888 0.33972 0.2287 C 0.26852 0.2368 0.32214 0.22662 0.29286 0.23726 C 0.28817 0.23888 0.28336 0.23935 0.2788 0.24143 C 0.27399 0.24351 0.26474 0.24976 0.26474 0.25 L 0.12417 0.2456 C 0.12092 0.24537 0.11793 0.24259 0.1148 0.24143 C 0.1109 0.23981 0.10686 0.23865 0.10309 0.23726 C 0.09984 0.23588 0.09684 0.23426 0.09372 0.2331 C 0.08981 0.23148 0.08578 0.23055 0.082 0.2287 C 0.07953 0.22777 0.07732 0.22569 0.07498 0.22453 C 0.07029 0.22291 0.0656 0.22199 0.06092 0.2206 C 0.02421 0.19444 0.07003 0.22592 0.03983 0.20787 C 0.01328 0.19236 0.04113 0.20555 0.01875 0.19537 C 0.00183 0.17546 0.00859 0.18588 -0.00234 0.16643 C -0.00754 0.12037 -0.00455 0.13819 -0.00937 0.11203 C -0.00859 0.09282 -0.00872 0.07338 -0.00702 0.05416 C -0.00637 0.0456 -0.00234 0.02893 -0.00234 0.02916 L -4.58675E-6 -0.00024 L -4.58675E-6 4.07407E-6 " pathEditMode="relative" rAng="0" ptsTypes="AAAAAAAAAAAAAAAAAAAAAAAAAAAAAAAAAAAAAAAAAAAAAAAAAAAAAAAAAAAAAAAAAAAA">
                                      <p:cBhvr>
                                        <p:cTn id="65" dur="11800" spd="-100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0" presetClass="path" presetSubtype="0" repeatCount="indefinite" accel="50000" decel="5000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animMotion origin="layout" path="M 0.55604 0.87176 L 0.55604 0.87199 C 0.56749 0.86458 0.57868 0.85555 0.5904 0.84953 C 0.59443 0.84722 0.62827 0.83889 0.63101 0.83865 C 0.63934 0.83333 0.65274 0.82453 0.66225 0.82199 C 0.7186 0.80486 0.71431 0.80995 0.78407 0.80509 C 0.78928 0.80347 0.79449 0.80185 0.79969 0.79953 C 0.80594 0.79629 0.81843 0.78842 0.81843 0.78889 C 0.82156 0.78102 0.82429 0.77338 0.82781 0.7662 C 0.83158 0.7581 0.83679 0.75254 0.8403 0.74421 C 0.84199 0.73958 0.84616 0.7074 0.84655 0.70509 C 0.8459 0.69143 0.84694 0.64004 0.8403 0.6162 C 0.83366 0.59305 0.83535 0.6044 0.82468 0.58842 C 0.82117 0.58333 0.81895 0.57569 0.81531 0.57176 C 0.81049 0.56643 0.80464 0.56527 0.79969 0.56088 C 0.79631 0.55787 0.79331 0.55324 0.79032 0.54977 C 0.78602 0.54398 0.78238 0.53703 0.77783 0.5331 C 0.77392 0.5294 0.76949 0.52916 0.76533 0.52731 C 0.76221 0.52384 0.75947 0.51852 0.75596 0.51643 C 0.74255 0.5074 0.72889 0.50532 0.71535 0.49977 C 0.70689 0.49606 0.69036 0.48865 0.69036 0.48865 C 0.68724 0.48472 0.68424 0.48032 0.68099 0.47731 C 0.65509 0.4544 0.68906 0.49259 0.66225 0.46088 C 0.65808 0.44953 0.6491 0.44051 0.64962 0.42731 C 0.65183 0.38287 0.65326 0.33842 0.656 0.29398 C 0.65639 0.28657 0.65717 0.27847 0.65912 0.27176 C 0.66238 0.25972 0.66459 0.24352 0.67162 0.23842 C 0.72589 0.19977 0.68463 0.22615 0.71535 0.21065 C 0.73357 0.20115 0.71522 0.2081 0.73722 0.19953 C 0.74815 0.19514 0.76051 0.19143 0.77158 0.18842 C 0.77874 0.18634 0.78616 0.18472 0.79344 0.1831 C 0.7954 0.17546 0.79917 0.16875 0.79969 0.16065 C 0.8006 0.14375 0.79722 0.12291 0.79032 0.11088 C 0.78759 0.10578 0.7842 0.10277 0.78095 0.09953 C 0.77678 0.09537 0.77262 0.09166 0.76845 0.08842 C 0.76273 0.08402 0.75205 0.07963 0.74659 0.07754 C 0.74138 0.07523 0.73604 0.07384 0.73097 0.07199 C 0.72667 0.07014 0.72264 0.06805 0.71847 0.06643 C 0.68932 0.06805 0.6599 0.06481 0.63101 0.07199 C 0.62203 0.07407 0.60589 0.09398 0.59665 0.10509 C 0.59456 0.11088 0.59196 0.11574 0.5904 0.12199 C 0.58194 0.15162 0.58871 0.19444 0.5904 0.22199 C 0.59079 0.22916 0.59196 0.23703 0.59352 0.24421 C 0.59508 0.25185 0.59769 0.25879 0.59977 0.26643 C 0.60081 0.27731 0.60159 0.28865 0.60289 0.29953 C 0.60367 0.30694 0.60602 0.31412 0.60602 0.32176 C 0.60602 0.35347 0.60446 0.38495 0.60289 0.4162 C 0.60263 0.41967 0.59821 0.45023 0.59665 0.45509 C 0.59235 0.46805 0.58428 0.48379 0.5779 0.49398 C 0.57179 0.50347 0.5658 0.51365 0.55916 0.52176 C 0.55526 0.52662 0.5507 0.52893 0.54667 0.5331 C 0.54133 0.53819 0.53638 0.54467 0.53105 0.54977 C 0.52076 0.55926 0.51022 0.56828 0.49981 0.57754 C 0.49356 0.58287 0.48796 0.59236 0.48094 0.59421 C 0.4687 0.59722 0.45569 0.59953 0.44358 0.60509 C 0.44033 0.60671 0.43733 0.60879 0.43408 0.61088 C 0.4225 0.60972 0.37395 0.6081 0.35299 0.59953 C 0.34648 0.59676 0.34037 0.59236 0.33425 0.58842 C 0.32058 0.57963 0.30705 0.57014 0.29364 0.56088 C 0.26032 0.5375 0.29598 0.56458 0.2624 0.52731 C 0.25954 0.52407 0.25589 0.52477 0.25303 0.52176 C 0.24639 0.51527 0.24053 0.50717 0.23429 0.49977 L 0.22492 0.48865 C 0.22283 0.4831 0.22049 0.47754 0.21867 0.47199 C 0.20279 0.42222 0.22127 0.47338 0.20617 0.43287 C 0.20513 0.42546 0.20305 0.41805 0.20305 0.41088 C 0.20305 0.38819 0.20461 0.36597 0.20617 0.34398 C 0.20761 0.32245 0.21151 0.31504 0.21554 0.29398 C 0.21685 0.28657 0.21763 0.2794 0.21867 0.27176 C 0.21672 0.23842 0.21945 0.21944 0.20917 0.19421 C 0.20669 0.18773 0.20318 0.1824 0.19993 0.17731 C 0.18977 0.1618 0.18053 0.14884 0.16869 0.13842 C 0.16569 0.13565 0.16231 0.13518 0.15932 0.1331 C 0.15502 0.1294 0.15112 0.12477 0.14682 0.12199 C 0.14279 0.11898 0.13836 0.11828 0.13433 0.1162 C 0.1217 0.10949 0.11519 0.1037 0.10309 0.09953 C 0.07953 0.0919 0.063 0.09166 0.03749 0.08842 C 0.03437 0.08657 0.03098 0.08541 0.02812 0.08287 C 0.0151 0.07129 0.01562 0.06342 0.00625 0.03865 C 0.00417 0.0331 -3.86047E-6 0.0287 -3.86047E-6 0.02199 L -3.86047E-6 -0.00023 L -3.86047E-6 2.96296E-6 " pathEditMode="relative" rAng="0" ptsTypes="AAAAAAAAAAAAAAAAAAAAAAAAAAAAAAAAAAAAAAAAAAAAAAAAAAAAAAAAAAAAAAAAAAAAAAAAAAAAAAAAAA">
                                      <p:cBhvr>
                                        <p:cTn id="67" dur="121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repeatCount="indefinite" accel="50000" decel="50000" fill="hold" grpId="0" nodeType="withEffect">
                                  <p:stCondLst>
                                    <p:cond delay="21400"/>
                                  </p:stCondLst>
                                  <p:childTnLst>
                                    <p:animMotion origin="layout" path="M -0.57322 1.23102 L -0.57322 1.23102 C -0.58259 1.22547 -0.59222 1.2213 -0.60133 1.21436 C -0.60471 1.21181 -0.60732 1.20625 -0.6107 1.20348 C -0.61357 1.2007 -0.61695 1.19977 -0.62007 1.19792 C -0.62528 1.19422 -0.63036 1.18982 -0.63569 1.18658 C -0.63973 1.18426 -0.64415 1.1838 -0.64819 1.18125 C -0.66081 1.17315 -0.6789 1.16065 -0.69192 1.14792 C -0.69713 1.1426 -0.7022 1.13635 -0.70754 1.13102 C -0.71366 1.12524 -0.72029 1.12084 -0.72628 1.11436 C -0.7678 1.07014 -0.69765 1.13542 -0.75752 1.06436 L -0.76689 1.05348 C -0.76897 1.04769 -0.77158 1.04283 -0.77314 1.03681 C -0.78056 1.00579 -0.77548 0.94375 -0.77314 0.92547 C -0.77145 0.9125 -0.76728 0.89815 -0.76064 0.89213 C -0.73865 0.87269 -0.75713 0.88774 -0.73878 0.87547 C -0.73344 0.872 -0.72836 0.8676 -0.72316 0.86459 C -0.71899 0.86204 -0.7147 0.86158 -0.71066 0.8588 C -0.70624 0.85602 -0.70246 0.85093 -0.69817 0.84792 C -0.69205 0.84352 -0.67942 0.83658 -0.67942 0.83658 L -0.52948 0.84213 C -0.52519 0.8426 -0.52128 0.84792 -0.51699 0.84792 C -0.49187 0.84792 -0.46701 0.84399 -0.44202 0.84213 C -0.43785 0.83866 -0.4333 0.83588 -0.42952 0.83125 C -0.4182 0.8169 -0.42197 0.81505 -0.4139 0.79769 C -0.41104 0.79167 -0.40766 0.78658 -0.40453 0.78102 C -0.40349 0.77547 -0.40232 0.77014 -0.40141 0.76436 C -0.39907 0.75047 -0.39828 0.73889 -0.39516 0.72547 C -0.39334 0.71806 -0.39048 0.71112 -0.38891 0.70325 C -0.38553 0.68727 -0.38462 0.66343 -0.38267 0.64792 C -0.38188 0.64213 -0.38058 0.63681 -0.37954 0.63102 C -0.38058 0.60718 -0.38097 0.58287 -0.38267 0.5588 C -0.38345 0.54769 -0.38787 0.5338 -0.39204 0.5257 C -0.41091 0.48774 -0.40596 0.49815 -0.4264 0.47547 C -0.42952 0.472 -0.43226 0.46713 -0.43577 0.46436 C -0.43967 0.46158 -0.4441 0.46135 -0.44827 0.4588 C -0.4536 0.45579 -0.45855 0.45093 -0.46388 0.44769 C -0.47651 0.44028 -0.47833 0.44329 -0.492 0.43658 C -0.49825 0.43357 -0.51074 0.42547 -0.51074 0.42547 C -0.53157 0.42755 -0.55239 0.42686 -0.57322 0.43125 C -0.57972 0.43241 -0.58558 0.43936 -0.59196 0.44237 L -0.60445 0.44769 C -0.60758 0.45325 -0.61044 0.4595 -0.61383 0.46436 C -0.61669 0.46875 -0.62085 0.47037 -0.6232 0.47547 C -0.62515 0.4801 -0.62502 0.48681 -0.62632 0.49213 C -0.6379 0.54028 -0.62827 0.49213 -0.63569 0.53102 C -0.63465 0.54213 -0.63439 0.55371 -0.63257 0.56459 C -0.63075 0.57524 -0.6215 0.60209 -0.61695 0.60903 C -0.61435 0.61274 -0.61057 0.61227 -0.60758 0.61436 C -0.5753 0.63889 -0.6189 0.61135 -0.57634 0.63681 L -0.56697 0.64213 C -0.56384 0.64399 -0.56085 0.64723 -0.5576 0.64792 L -0.52948 0.65325 C -0.48054 0.65162 -0.43147 0.65278 -0.38267 0.64792 C -0.37707 0.64723 -0.37199 0.64121 -0.36705 0.63681 C -0.36366 0.6338 -0.36054 0.62987 -0.35768 0.6257 C -0.35169 0.6169 -0.34557 0.60463 -0.34206 0.59237 C -0.34049 0.58704 -0.34049 0.58056 -0.33893 0.57547 C -0.33321 0.55787 -0.32058 0.53912 -0.31707 0.51991 C -0.31602 0.51436 -0.3155 0.50857 -0.31394 0.50325 C -0.30665 0.48033 -0.30392 0.46945 -0.29208 0.4588 C -0.28336 0.45116 -0.26891 0.44977 -0.26084 0.44769 C -0.24066 0.43588 -0.26175 0.44723 -0.22648 0.43658 C -0.22218 0.43542 -0.21815 0.43287 -0.21398 0.43125 C -0.20878 0.42917 -0.20344 0.42778 -0.19836 0.42547 C -0.1899 0.42223 -0.18183 0.41621 -0.17337 0.41459 C -0.164 0.41274 -0.1545 0.41135 -0.14526 0.4088 C -0.13992 0.40764 -0.13472 0.40579 -0.12964 0.40348 C -0.11597 0.39676 -0.1092 0.38843 -0.09528 0.38658 C -0.07237 0.38357 -0.04946 0.38311 -0.02655 0.38102 C -0.02486 0.38056 -0.0013 0.37269 0.00156 0.37014 C 0.00833 0.36412 0.0203 0.34792 0.0203 0.34792 C 0.02134 0.34051 0.02199 0.33264 0.02343 0.32547 C 0.02681 0.3095 0.03071 0.30047 0.03592 0.28681 C 0.03696 0.27963 0.03996 0.25579 0.04217 0.24769 C 0.04386 0.2419 0.04672 0.23704 0.04842 0.23102 C 0.04998 0.22593 0.04998 0.21968 0.05154 0.21436 C 0.05518 0.20278 0.06169 0.19375 0.06403 0.18125 C 0.06508 0.1757 0.06573 0.16991 0.06716 0.16459 C 0.07523 0.13635 0.07341 0.16065 0.07341 0.13125 L 0.07341 0.13125 " pathEditMode="relative" ptsTypes="AAAAAAAAAAAAAAAAAAAAAAAAAAAAAAAAAAAAAAAAAAAAAAAAAAAAAAAAAAAAAAAAAAAAAAAAAAAAAAAAA">
                                      <p:cBhvr>
                                        <p:cTn id="69" dur="14600" spd="-100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repeatCount="indefinite" accel="50000" decel="50000" fill="hold" grpId="0" nodeType="withEffect">
                                  <p:stCondLst>
                                    <p:cond delay="23600"/>
                                  </p:stCondLst>
                                  <p:childTnLst>
                                    <p:animMotion origin="layout" path="M -0.27177 1.03865 L -0.27177 1.03889 C -0.26344 1.03125 -0.25537 1.02314 -0.24678 1.01643 C -0.24379 1.01389 -0.24053 1.01296 -0.23741 1.01064 C -0.23325 1.0074 -0.22934 1.00231 -0.22492 0.99976 C -0.21997 0.99676 -0.2145 0.99606 -0.2093 0.99421 C -0.19094 0.97777 -0.20123 0.98564 -0.17806 0.97199 C -0.17493 0.97014 -0.17155 0.96967 -0.16869 0.96643 C -0.16556 0.96273 -0.1627 0.9581 -0.15932 0.95532 C -0.13888 0.93703 -0.15932 0.97314 -0.12495 0.92731 C -0.10803 0.90486 -0.11741 0.91412 -0.09684 0.89953 C -0.09372 0.89421 -0.09137 0.8868 -0.08747 0.8831 C -0.08174 0.87731 -0.06873 0.87176 -0.06873 0.87199 C -0.06664 0.86643 -0.0656 0.85879 -0.06248 0.85532 C -0.05896 0.85092 -0.05402 0.85231 -0.04998 0.84953 C -0.041 0.84351 -0.03593 0.83657 -0.02812 0.82754 C -0.0207 0.7875 -0.02981 0.83726 -0.02187 0.78842 C -0.02109 0.78287 -0.01979 0.77754 -0.01875 0.77199 C -0.01979 0.75347 -0.02031 0.73472 -0.02187 0.71643 C -0.02239 0.71041 -0.02304 0.70416 -0.02499 0.69953 C -0.03046 0.68726 -0.03528 0.67014 -0.04374 0.66643 L -0.05623 0.66088 C -0.08487 0.62893 -0.07172 0.63726 -0.09372 0.62754 C -0.09892 0.62199 -0.104 0.61551 -0.10934 0.61088 C -0.11715 0.60393 -0.13029 0.60185 -0.13745 0.59976 C -0.20045 0.55486 -0.1394 0.59421 -0.30301 0.59421 C -0.34271 0.59421 -0.38215 0.59051 -0.42171 0.58842 C -0.42796 0.5868 -0.43434 0.58541 -0.44046 0.5831 C -0.44371 0.58171 -0.4467 0.5787 -0.44983 0.57754 C -0.45608 0.575 -0.46245 0.5743 -0.46857 0.57199 C -0.47182 0.5706 -0.47482 0.56759 -0.47794 0.56643 C -0.49499 0.55949 -0.511 0.55972 -0.52792 0.54976 C -0.54146 0.54166 -0.53417 0.5456 -0.54979 0.53865 C -0.55291 0.53495 -0.55591 0.53032 -0.55916 0.52731 C -0.56372 0.52338 -0.57712 0.51805 -0.58103 0.51643 C -0.58415 0.51088 -0.58779 0.50578 -0.5904 0.49976 C -0.59508 0.48912 -0.60289 0.4662 -0.60289 0.46643 C -0.60211 0.45046 -0.60237 0.41412 -0.59665 0.39398 C -0.59378 0.38379 -0.58623 0.36689 -0.58103 0.36088 C -0.57829 0.3574 -0.57465 0.35787 -0.57166 0.35532 C -0.5684 0.35231 -0.5658 0.34676 -0.56228 0.34421 C -0.55838 0.3412 -0.55382 0.3412 -0.54979 0.33842 C -0.54549 0.33564 -0.54185 0.32986 -0.53729 0.32754 C -0.53131 0.3243 -0.5248 0.32384 -0.51855 0.32176 C -0.49265 0.31342 -0.51308 0.31967 -0.49044 0.31088 C -0.48536 0.30879 -0.48002 0.30717 -0.47482 0.30532 L -0.22492 0.31088 C -0.21763 0.31111 -0.21047 0.31643 -0.20305 0.31643 C -0.1489 0.31643 -0.09476 0.3125 -0.04061 0.31088 C -0.03645 0.30902 -0.03241 0.30694 -0.02812 0.30532 C -0.01966 0.30185 -0.0112 0.30046 -0.00313 0.29398 C 0.03527 0.26296 0.00924 0.27939 0.03123 0.2662 C 0.03332 0.26088 0.03553 0.25555 0.03748 0.24976 C 0.03969 0.24236 0.04126 0.23449 0.04373 0.22754 C 0.04646 0.21967 0.04998 0.21273 0.0531 0.20509 C 0.05089 0.16713 0.05675 0.15208 0.04061 0.13287 C 0.03774 0.12963 0.03436 0.12939 0.03123 0.12754 C 0.02837 0.12361 0.01392 0.1037 0.00937 0.09976 C 0.00637 0.09722 0.00052 0.09976 3.31251E-6 0.09421 C -0.003 0.06296 3.31251E-6 0.03125 3.31251E-6 -0.00024 L 3.31251E-6 3.7037E-6 " pathEditMode="relative" rAng="0" ptsTypes="AAAAAAAAAAAAAAAAAAAAAAAAAAAAAAAAAAAAAAAAAAAAAAAAAAAAAAAAAAAAA">
                                      <p:cBhvr>
                                        <p:cTn id="71" dur="138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repeatCount="indefinite" accel="50000" decel="50000" fill="hold" grpId="0" nodeType="withEffect">
                                  <p:stCondLst>
                                    <p:cond delay="21300"/>
                                  </p:stCondLst>
                                  <p:childTnLst>
                                    <p:animMotion origin="layout" path="M -0.57321 1.23102 L -0.57321 1.23125 C -0.58258 1.22546 -0.59222 1.2213 -0.60133 1.21435 C -0.60471 1.21181 -0.60731 1.20625 -0.6107 1.20347 C -0.61356 1.20069 -0.61695 1.19977 -0.62007 1.19792 C -0.62541 1.19421 -0.63035 1.18981 -0.63569 1.18657 C -0.63985 1.18426 -0.64415 1.1838 -0.64818 1.18125 C -0.66081 1.17315 -0.6789 1.16065 -0.69192 1.14792 C -0.69712 1.14259 -0.7022 1.13634 -0.70754 1.13102 C -0.71365 1.12523 -0.72029 1.12083 -0.72628 1.11435 C -0.7678 1.06875 -0.69764 1.13542 -0.75752 1.06435 L -0.76689 1.05347 C -0.76897 1.04699 -0.77157 1.04282 -0.77314 1.03681 C -0.78055 1.0044 -0.77548 0.94375 -0.77314 0.92546 C -0.77144 0.9125 -0.76728 0.89699 -0.76064 0.89213 C -0.73864 0.8713 -0.75713 0.88773 -0.73877 0.87546 C -0.73344 0.8713 -0.72836 0.8669 -0.72315 0.86458 C -0.71899 0.86204 -0.71469 0.86157 -0.71066 0.85833 C -0.70623 0.85602 -0.70246 0.84977 -0.69816 0.84792 C -0.69205 0.84352 -0.67942 0.83657 -0.67942 0.83681 L -0.52948 0.8412 C -0.52519 0.8412 -0.52128 0.84792 -0.51699 0.84792 C -0.49199 0.84792 -0.467 0.84398 -0.44214 0.8412 C -0.43785 0.83866 -0.43329 0.83588 -0.42952 0.83125 C -0.4182 0.8169 -0.4221 0.81505 -0.4139 0.79768 C -0.41117 0.79167 -0.40765 0.78542 -0.40453 0.78102 C -0.40362 0.77546 -0.40232 0.77014 -0.40154 0.76389 C -0.39906 0.75046 -0.39841 0.73819 -0.39529 0.72523 C -0.39334 0.71667 -0.3906 0.71111 -0.38904 0.70324 C -0.38553 0.68681 -0.38475 0.66343 -0.38279 0.64792 C -0.38188 0.64213 -0.38058 0.63681 -0.37954 0.63102 C -0.38058 0.60718 -0.3811 0.58264 -0.38279 0.5588 C -0.38344 0.54768 -0.388 0.53333 -0.39216 0.52569 C -0.41104 0.48773 -0.40596 0.49815 -0.4264 0.47546 C -0.42952 0.47199 -0.43225 0.4669 -0.43577 0.46435 C -0.43967 0.46157 -0.44423 0.46134 -0.44839 0.45833 C -0.45373 0.45579 -0.45854 0.45093 -0.46388 0.44745 C -0.47651 0.44028 -0.47833 0.44329 -0.49199 0.43657 C -0.49837 0.43356 -0.51074 0.42546 -0.51074 0.42569 C -0.53156 0.42755 -0.55239 0.42685 -0.57321 0.43125 C -0.57972 0.43241 -0.58558 0.43889 -0.59196 0.44236 L -0.60445 0.44745 C -0.60757 0.45324 -0.61044 0.45949 -0.61382 0.46435 C -0.61669 0.46875 -0.62085 0.47037 -0.62332 0.47546 C -0.62515 0.47963 -0.62515 0.48611 -0.62645 0.49213 C -0.63803 0.53981 -0.62827 0.49213 -0.63569 0.53102 C -0.63465 0.5419 -0.63439 0.5537 -0.63257 0.56458 C -0.63074 0.57523 -0.6215 0.60208 -0.61695 0.60903 C -0.61434 0.61273 -0.6107 0.61227 -0.60757 0.61435 C -0.5753 0.63889 -0.6189 0.61134 -0.57634 0.63681 L -0.56697 0.64213 C -0.56384 0.64398 -0.56085 0.64722 -0.55759 0.64792 L -0.52948 0.65324 C -0.48054 0.65162 -0.4316 0.65278 -0.38279 0.64792 C -0.37707 0.64722 -0.37212 0.6412 -0.36704 0.63681 C -0.36379 0.6338 -0.36067 0.62986 -0.35767 0.62569 C -0.35169 0.6169 -0.34557 0.60417 -0.34205 0.59236 C -0.34049 0.58704 -0.34049 0.58056 -0.33893 0.57546 C -0.3332 0.55787 -0.32058 0.53912 -0.31706 0.51991 C -0.31602 0.51412 -0.3155 0.50856 -0.31394 0.50324 C -0.30665 0.47963 -0.30392 0.46898 -0.29207 0.45833 C -0.28335 0.45116 -0.26891 0.44977 -0.26084 0.44745 C -0.24066 0.43588 -0.26175 0.44722 -0.22647 0.43657 C -0.22218 0.43542 -0.21814 0.43264 -0.21411 0.43125 C -0.2089 0.42917 -0.20344 0.42778 -0.19849 0.42546 C -0.1899 0.42176 -0.18183 0.4162 -0.17337 0.41458 C -0.164 0.41273 -0.1545 0.41111 -0.14526 0.4088 C -0.14005 0.40764 -0.13484 0.40579 -0.12964 0.40347 C -0.1161 0.39676 -0.1092 0.38843 -0.09541 0.38657 C -0.0725 0.38356 -0.04946 0.3831 -0.02655 0.38102 C -0.02486 0.38056 -0.0013 0.37268 0.00143 0.37014 C 0.00833 0.36412 0.02017 0.34792 0.02017 0.34815 C 0.02122 0.34051 0.02187 0.33218 0.0233 0.32546 C 0.02668 0.30949 0.03059 0.3 0.03579 0.28681 C 0.0367 0.27963 0.03983 0.25579 0.04191 0.24768 C 0.04373 0.2419 0.04673 0.23704 0.04842 0.23102 C 0.04985 0.22569 0.04985 0.21968 0.05154 0.21435 C 0.05506 0.20278 0.06169 0.19375 0.06404 0.18125 C 0.06508 0.17546 0.06573 0.16991 0.06716 0.16458 C 0.07497 0.13634 0.07341 0.16065 0.07341 0.13125 L 0.07341 0.13148 " pathEditMode="relative" rAng="0" ptsTypes="AAAAAAAAAAAAAAAAAAAAAAAAAAAAAAAAAAAAAAAAAAAAAAAAAAAAAAAAAAAAAAAAAAAAAAAAAAAAAAAAA">
                                      <p:cBhvr>
                                        <p:cTn id="73" dur="14600" spd="-100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repeatCount="indefinite" accel="50000" decel="50000" fill="hold" grpId="0" nodeType="withEffect">
                                  <p:stCondLst>
                                    <p:cond delay="17900"/>
                                  </p:stCondLst>
                                  <p:childTnLst>
                                    <p:animMotion origin="layout" path="M 0.55603 0.87176 L 0.55603 0.87199 C 0.56749 0.86458 0.57868 0.85556 0.5904 0.84954 C 0.59443 0.84722 0.62827 0.83889 0.63101 0.83866 C 0.63934 0.83333 0.65274 0.82431 0.66224 0.82199 C 0.7186 0.80486 0.71431 0.80995 0.78407 0.80486 C 0.78928 0.80347 0.79448 0.80185 0.79969 0.79931 C 0.80594 0.7963 0.81843 0.78819 0.81843 0.78889 C 0.82156 0.78102 0.82429 0.77338 0.8278 0.7662 C 0.83158 0.7581 0.83678 0.75255 0.8403 0.74421 C 0.84199 0.73958 0.84616 0.70741 0.84655 0.70509 C 0.8459 0.6912 0.84694 0.64005 0.8403 0.6162 C 0.83366 0.59306 0.83535 0.6044 0.82468 0.58843 C 0.82117 0.5831 0.81895 0.57569 0.81531 0.57176 C 0.81049 0.56644 0.80464 0.56528 0.79969 0.56088 C 0.79631 0.55787 0.79331 0.55324 0.79032 0.54977 C 0.78602 0.54398 0.78238 0.53704 0.77782 0.5331 C 0.77392 0.5294 0.76949 0.52917 0.76533 0.52732 C 0.7622 0.52384 0.75947 0.51852 0.75596 0.51644 C 0.74255 0.50741 0.72888 0.50532 0.71535 0.49977 C 0.70689 0.49607 0.69036 0.48866 0.69036 0.48889 C 0.68723 0.48472 0.68424 0.48032 0.68099 0.47732 C 0.65508 0.4544 0.68906 0.49259 0.66224 0.46088 C 0.65808 0.44954 0.6491 0.44051 0.64962 0.42732 C 0.65183 0.38287 0.65326 0.33843 0.656 0.29398 C 0.65639 0.28657 0.65717 0.27847 0.65912 0.27176 C 0.66237 0.25972 0.66459 0.24352 0.67161 0.23843 C 0.72589 0.19977 0.68463 0.22616 0.71535 0.21065 C 0.73357 0.20116 0.71522 0.2081 0.73721 0.19954 C 0.74815 0.19514 0.76051 0.19144 0.77158 0.18843 C 0.77873 0.18634 0.78615 0.18472 0.79344 0.1831 C 0.79539 0.17315 0.79917 0.16806 0.79969 0.16065 C 0.8006 0.14375 0.79722 0.12292 0.79032 0.11088 C 0.78758 0.10579 0.7842 0.10278 0.78095 0.09954 C 0.77678 0.09537 0.77262 0.09167 0.76845 0.08843 C 0.76272 0.08403 0.75205 0.07963 0.74659 0.07755 C 0.74138 0.07523 0.73604 0.07384 0.73097 0.07199 C 0.72667 0.07014 0.72264 0.06806 0.71847 0.06644 C 0.68932 0.06806 0.6599 0.06482 0.63101 0.07199 C 0.62202 0.07407 0.60588 0.09398 0.59664 0.10509 C 0.59456 0.11088 0.59196 0.11574 0.5904 0.12199 C 0.58194 0.15162 0.5887 0.19444 0.5904 0.22199 C 0.59079 0.22894 0.59196 0.23704 0.59352 0.24421 C 0.59508 0.25185 0.59768 0.2588 0.59977 0.26644 C 0.60081 0.27732 0.60159 0.28866 0.60289 0.29954 C 0.60367 0.30694 0.60601 0.31412 0.60601 0.32176 C 0.60601 0.35324 0.60445 0.38495 0.60289 0.4162 C 0.60263 0.41968 0.59821 0.44977 0.59664 0.45509 C 0.59235 0.46806 0.58428 0.4838 0.5779 0.49398 C 0.57178 0.50347 0.5658 0.51366 0.55916 0.52176 C 0.55525 0.52662 0.5507 0.52894 0.54666 0.5331 C 0.54133 0.53819 0.53638 0.54468 0.53104 0.54977 C 0.52076 0.55926 0.51022 0.56829 0.49981 0.57755 C 0.49356 0.58287 0.48796 0.59236 0.48093 0.59421 C 0.4687 0.59722 0.45568 0.59954 0.44358 0.60509 C 0.44032 0.60671 0.43733 0.6088 0.43408 0.61088 C 0.42249 0.60972 0.37394 0.6081 0.35299 0.59954 C 0.34648 0.59676 0.34036 0.59236 0.33425 0.58843 C 0.32058 0.5794 0.30704 0.57014 0.29364 0.56088 C 0.26032 0.5375 0.29598 0.56458 0.2624 0.52732 C 0.25954 0.52407 0.25589 0.52477 0.25303 0.52176 C 0.24639 0.51528 0.24053 0.50718 0.23429 0.49977 L 0.22491 0.48866 C 0.22283 0.4831 0.22049 0.47755 0.21867 0.47199 C 0.20279 0.42222 0.22127 0.47292 0.20617 0.43287 C 0.20513 0.42546 0.20305 0.41806 0.20305 0.41088 C 0.20305 0.38819 0.20461 0.36597 0.20617 0.34398 C 0.2076 0.32245 0.21151 0.31505 0.21554 0.29398 C 0.21684 0.28657 0.21762 0.2794 0.21867 0.27176 C 0.21671 0.23843 0.21945 0.21921 0.20916 0.19421 C 0.20669 0.18773 0.20318 0.18241 0.19992 0.17477 C 0.18977 0.16181 0.18053 0.14884 0.16869 0.13843 C 0.16569 0.13565 0.16231 0.13519 0.15931 0.1331 C 0.15502 0.1294 0.15111 0.12477 0.14682 0.12199 C 0.14278 0.11898 0.13836 0.11829 0.13432 0.1162 C 0.1217 0.10949 0.11519 0.1037 0.10309 0.09954 C 0.07953 0.0919 0.063 0.09167 0.03749 0.08843 C 0.03436 0.08657 0.03098 0.08542 0.02812 0.08287 C 0.0151 0.0713 0.01562 0.06343 0.00625 0.03866 C 0.00417 0.0331 -1.66992E-6 0.0287 -1.66992E-6 0.02199 L -1.66992E-6 -0.00023 L -1.66992E-6 -3.7037E-7 " pathEditMode="relative" rAng="0" ptsTypes="AAAAAAAAAAAAAAAAAAAAAAAAAAAAAAAAAAAAAAAAAAAAAAAAAAAAAAAAAAAAAAAAAAAAAAAAAAAAAAAAAA">
                                      <p:cBhvr>
                                        <p:cTn id="75" dur="126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0" presetClass="path" presetSubtype="0" repeatCount="indefinite" accel="50000" decel="50000" fill="hold" grpId="0" nodeType="withEffect">
                                  <p:stCondLst>
                                    <p:cond delay="18900"/>
                                  </p:stCondLst>
                                  <p:childTnLst>
                                    <p:animMotion origin="layout" path="M 0.52232 0.275 L 0.52232 0.27523 C 0.45933 0.2412 0.52753 0.27569 0.48484 0.2581 C 0.48432 0.25787 0.46336 0.24676 0.4592 0.2456 C 0.45217 0.24375 0.44501 0.24282 0.43811 0.24143 C 0.42015 0.22569 0.43382 0.23588 0.40284 0.22477 C 0.39972 0.22384 0.39672 0.22199 0.3936 0.2206 C 0.37095 0.2118 0.39321 0.22153 0.3677 0.21227 C 0.3401 0.20255 0.38371 0.21458 0.34206 0.20393 C 0.31511 0.18819 0.34128 0.20255 0.30444 0.18727 C 0.3021 0.18634 0.29989 0.18426 0.29754 0.1831 C 0.29286 0.18148 0.28804 0.18032 0.28349 0.17893 C 0.28023 0.17616 0.27685 0.17454 0.27411 0.1706 C 0.27047 0.16597 0.26735 0.16042 0.26461 0.15393 C 0.2611 0.14583 0.25941 0.13449 0.25771 0.12477 C 0.25993 0.10532 0.26149 0.08565 0.26461 0.06643 C 0.26552 0.0618 0.26696 0.05671 0.2693 0.05393 C 0.27359 0.0493 0.28349 0.0456 0.28349 0.04583 C 0.29676 0.04838 0.3103 0.04768 0.32318 0.05393 C 0.32813 0.05625 0.33125 0.06481 0.33503 0.0706 C 0.33958 0.07778 0.34388 0.08588 0.34661 0.0956 C 0.34778 0.09954 0.3483 0.10393 0.34895 0.1081 C 0.3483 0.11505 0.34856 0.12292 0.34661 0.12893 C 0.33945 0.15208 0.33229 0.14676 0.31863 0.14977 C 0.27867 0.17361 0.32839 0.14537 0.21073 0.1581 C 0.20591 0.1588 0.20162 0.16481 0.1968 0.16643 C 0.1929 0.16782 0.18886 0.16875 0.18496 0.1706 C 0.18027 0.17292 0.17103 0.17893 0.17103 0.17917 C 0.1614 0.1919 0.15918 0.19259 0.15216 0.21227 C 0.15085 0.2162 0.15098 0.22083 0.14994 0.22477 C 0.14786 0.23217 0.14487 0.23842 0.14279 0.2456 C 0.14174 0.24954 0.14213 0.25486 0.14057 0.2581 C 0.13797 0.26366 0.13432 0.26643 0.1312 0.2706 C 0.12066 0.26944 0.09137 0.275 0.07979 0.25393 C 0.07667 0.24884 0.0768 0.23981 0.07497 0.2331 C 0.07289 0.22592 0.07029 0.21921 0.06794 0.21227 C 0.06925 0.19143 0.06847 0.1794 0.0725 0.16227 C 0.07393 0.15671 0.07497 0.15046 0.07719 0.1456 C 0.07901 0.1419 0.08187 0.14005 0.08434 0.13727 C 0.08734 0.12893 0.08916 0.11829 0.09372 0.11227 C 0.09684 0.1081 0.09983 0.10393 0.10309 0.09977 C 0.1053 0.09699 0.1079 0.09467 0.11012 0.09143 C 0.11675 0.08148 0.11714 0.0787 0.1217 0.06643 C 0.12092 0.05949 0.1204 0.05255 0.11949 0.0456 C 0.11884 0.04143 0.11884 0.03634 0.11701 0.0331 C 0.11389 0.02755 0.1092 0.025 0.1053 0.0206 C 0.10061 0.01528 0.09632 0.00856 0.09124 0.00393 C 0.06521 -0.01921 0.09814 0.00856 0.0725 -0.00857 C 0.06925 -0.01065 0.06651 -0.01435 0.06313 -0.0169 C 0.05844 -0.02037 0.05154 -0.02315 0.04686 -0.02523 C 0.00846 -0.0206 0.02005 -0.03565 0.00469 -0.00857 L -2.27645E-6 -0.00023 L -2.27645E-6 1.11111E-6 " pathEditMode="relative" rAng="0" ptsTypes="AAAAAAAAAAAAAAAAAAAAAAAAAAAAAAAAAAAAAAAAAAAAAAAAAAAAA">
                                      <p:cBhvr>
                                        <p:cTn id="77" dur="134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23" y="-15023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repeatCount="indefinite" accel="50000" decel="50000" fill="hold" grpId="0" nodeType="withEffect">
                                  <p:stCondLst>
                                    <p:cond delay="19800"/>
                                  </p:stCondLst>
                                  <p:childTnLst>
                                    <p:animMotion origin="layout" path="M 1.07029 1.08704 L 1.07029 1.08727 C 1.06404 1.0801 1.05675 1.0757 1.05154 1.06621 C 1.0492 1.06227 1.05037 1.05486 1.0492 1.04977 C 1.04803 1.04514 1.04582 1.04144 1.04452 1.03704 C 1.04269 1.03172 1.04152 1.02593 1.03983 1.0206 C 1.0384 1.01621 1.03619 1.0125 1.03515 1.0081 C 1.02747 0.97732 1.03397 0.99074 1.02577 0.96597 C 1.01757 0.94213 1.01731 0.94445 1.00924 0.92477 C 1.00768 0.9206 1.00651 0.91597 1.00456 0.91181 C 0.97749 0.85579 1.00781 0.925 0.99063 0.88287 C 0.98595 0.87176 0.97957 0.8625 0.97657 0.84977 C 0.96811 0.81482 0.97371 0.82801 0.96252 0.80787 C 0.96174 0.80093 0.96122 0.79398 0.96017 0.78704 C 0.95315 0.7456 0.95731 0.78797 0.9508 0.74144 L 0.94612 0.70787 C 0.9469 0.67894 0.94729 0.64954 0.94846 0.6206 C 0.9495 0.59074 0.94937 0.59445 0.95315 0.57477 C 0.95393 0.55949 0.95549 0.54422 0.95549 0.52871 C 0.95549 0.50371 0.95445 0.47871 0.95315 0.45371 C 0.95289 0.44931 0.95171 0.44537 0.9508 0.44121 C 0.94833 0.43102 0.94364 0.41505 0.93909 0.4081 C 0.93479 0.40139 0.93037 0.39445 0.92503 0.39121 C 0.91488 0.38542 0.92035 0.38797 0.90863 0.3831 C 0.89848 0.38426 0.8882 0.38496 0.87818 0.38727 C 0.87492 0.38773 0.87154 0.38843 0.8688 0.39121 C 0.86581 0.39422 0.86373 0.39908 0.86178 0.40371 C 0.8541 0.42084 0.85279 0.42431 0.84993 0.44121 C 0.84915 0.44676 0.8485 0.45255 0.84772 0.45787 C 0.84694 0.46227 0.8459 0.46621 0.84538 0.47037 C 0.84433 0.47732 0.84394 0.48449 0.84303 0.49121 C 0.83757 0.52986 0.8429 0.45903 0.836 0.5456 C 0.83522 0.55486 0.83249 0.58935 0.83132 0.59977 C 0.83067 0.60394 0.83041 0.6088 0.82898 0.61204 C 0.81739 0.63843 0.81752 0.63519 0.8032 0.6456 C 0.77821 0.64398 0.75309 0.64491 0.72823 0.64144 C 0.71964 0.63982 0.71353 0.63287 0.70715 0.62477 C 0.70389 0.6206 0.70116 0.61551 0.69778 0.61204 C 0.6888 0.60301 0.69179 0.61412 0.68372 0.59977 C 0.6806 0.59422 0.67253 0.57523 0.66966 0.56644 C 0.66784 0.56088 0.66667 0.5551 0.66498 0.54977 C 0.66355 0.54537 0.66146 0.54167 0.66029 0.53727 C 0.65912 0.53334 0.65912 0.52847 0.65795 0.52477 C 0.656 0.51852 0.65287 0.51389 0.65092 0.50787 C 0.64897 0.50278 0.64793 0.49676 0.64623 0.49121 C 0.64324 0.48241 0.63934 0.47523 0.63673 0.46621 C 0.63036 0.44352 0.63426 0.45463 0.62515 0.43287 C 0.62437 0.42871 0.62398 0.42431 0.62281 0.42037 C 0.62085 0.41412 0.61799 0.40949 0.61578 0.40371 C 0.60523 0.37755 0.61799 0.40371 0.59704 0.36621 C 0.59469 0.36227 0.59313 0.35486 0.59001 0.35371 C 0.58194 0.35093 0.5766 0.34931 0.56892 0.3456 C 0.56645 0.34422 0.56424 0.34236 0.56189 0.34121 C 0.55265 0.33727 0.54302 0.33542 0.53378 0.3331 C 0.53144 0.33172 0.52909 0.32986 0.52675 0.32871 C 0.51517 0.32292 0.50332 0.31991 0.49161 0.31621 L 0.31121 0.3206 C 0.30639 0.3206 0.30184 0.32338 0.29715 0.32477 C 0.29169 0.32616 0.28622 0.32755 0.28075 0.32871 C 0.26891 0.33935 0.27177 0.33773 0.25732 0.3456 C 0.2542 0.34699 0.25108 0.34815 0.24795 0.34977 C 0.24405 0.35116 0.24001 0.35185 0.23624 0.35371 C 0.21606 0.36459 0.23259 0.35903 0.21268 0.37477 C 0.20982 0.37709 0.20656 0.37732 0.20344 0.37871 C 0.2011 0.38172 0.19875 0.38449 0.19641 0.38727 C 0.19329 0.39005 0.1899 0.39213 0.18704 0.3956 C 0.18365 0.39908 0.18092 0.4044 0.17767 0.4081 C 0.17272 0.41343 0.16556 0.4169 0.16127 0.42477 C 0.1584 0.42963 0.15658 0.43565 0.15424 0.44121 C 0.14773 0.47593 0.15853 0.42153 0.14253 0.47871 C 0.14096 0.48426 0.13914 0.48982 0.13771 0.49537 C 0.1368 0.49931 0.1368 0.5044 0.1355 0.50787 C 0.13354 0.51297 0.13081 0.51621 0.12847 0.52037 C 0.12769 0.52616 0.12704 0.53172 0.12613 0.53727 C 0.12469 0.5456 0.12144 0.56227 0.12144 0.5625 C 0.12873 0.66597 0.11988 0.60023 0.13081 0.6456 C 0.13354 0.65741 0.13211 0.66019 0.13771 0.6706 C 0.14109 0.67639 0.15046 0.6838 0.15424 0.68704 C 0.17142 0.68588 0.1886 0.68519 0.20578 0.68287 C 0.20865 0.68264 0.22322 0.67639 0.22687 0.67477 C 0.23155 0.67222 0.23676 0.6713 0.24092 0.66644 C 0.24327 0.66366 0.24548 0.66019 0.24795 0.65787 C 0.24795 0.65787 0.26943 0.64051 0.27372 0.63287 C 0.27724 0.62662 0.28049 0.61945 0.2831 0.61204 C 0.28518 0.60556 0.28622 0.59792 0.28778 0.59144 C 0.29273 0.5375 0.29143 0.56412 0.28544 0.47037 C 0.28505 0.46621 0.28401 0.46181 0.2831 0.45787 C 0.26526 0.38866 0.28036 0.44769 0.26904 0.41227 C 0.26722 0.40672 0.26604 0.40093 0.26435 0.3956 C 0.25993 0.38195 0.25212 0.36574 0.24561 0.3581 C 0.24327 0.35533 0.24079 0.35255 0.23858 0.34977 C 0.23533 0.3456 0.23259 0.34051 0.22921 0.33727 C 0.227 0.33496 0.22426 0.33496 0.22218 0.3331 C 0.21958 0.33079 0.21763 0.32662 0.21515 0.32477 C 0.20825 0.31968 0.2011 0.31621 0.19407 0.31227 C 0.18938 0.30949 0.18405 0.3088 0.18001 0.30394 C 0.17767 0.30116 0.17559 0.29722 0.17285 0.2956 C 0.16686 0.29167 0.15424 0.28727 0.15424 0.2875 C 0.13367 0.26528 0.15151 0.28148 0.12378 0.26621 C 0.11975 0.26412 0.11597 0.26065 0.11207 0.25787 C 0.10973 0.25625 0.10725 0.25556 0.10504 0.25371 C 0.10179 0.25116 0.09892 0.24769 0.09567 0.24537 C 0.0738 0.23102 0.101 0.25579 0.07211 0.23287 C 0.06964 0.23102 0.06768 0.22662 0.06521 0.22477 C 0.06144 0.2213 0.05727 0.21922 0.0535 0.21644 C 0.01653 0.18704 0.06716 0.22639 0.0371 0.19977 C 0.03488 0.19769 0.03241 0.19699 0.03007 0.19537 C 0.02773 0.19144 0.02564 0.18658 0.02304 0.1831 C 0.01848 0.17685 0.00898 0.16621 0.00898 0.16644 C 0.00742 0.16227 0.00612 0.15764 0.00443 0.15371 C -2.59664E-6 0.14491 -0.00976 0.12894 -0.00976 0.12917 C -0.01484 0.09908 -0.00716 0.1331 -0.01913 0.10787 C -0.02512 0.09491 -0.02238 0.0919 -0.02616 0.07894 C -0.02655 0.07709 -0.02772 0.07616 -0.0285 0.07477 L -0.0285 0.075 " pathEditMode="relative" rAng="0" ptsTypes="AAAAAAAAAAAAAAAAAAAAAAAAAAAAAAAAAAAAAAAAAAAAAAAAAAAAAAAAAAAAAAAAAAAAAAAAAAAAAAAAAAAAAAAAAAAAAAAAAAAAAAAAAAAAAAAAAAA">
                                      <p:cBhvr>
                                        <p:cTn id="79" dur="118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bldLvl="0" animBg="1"/>
      <p:bldP spid="210" grpId="0" bldLvl="0" animBg="1"/>
      <p:bldP spid="211" grpId="0" bldLvl="0" animBg="1"/>
      <p:bldP spid="212" grpId="0" bldLvl="0" animBg="1"/>
      <p:bldP spid="213" grpId="0" bldLvl="0" animBg="1"/>
      <p:bldP spid="214" grpId="0" bldLvl="0" animBg="1"/>
      <p:bldP spid="215" grpId="0" bldLvl="0" animBg="1"/>
      <p:bldP spid="216" grpId="0" bldLvl="0" animBg="1"/>
      <p:bldP spid="196" grpId="0" bldLvl="0" animBg="1"/>
      <p:bldP spid="195" grpId="0" bldLvl="0" animBg="1"/>
      <p:bldP spid="194" grpId="0" bldLvl="0" animBg="1"/>
      <p:bldP spid="191" grpId="0" bldLvl="0" animBg="1"/>
      <p:bldP spid="218" grpId="0" bldLvl="0" animBg="1"/>
      <p:bldP spid="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微信聊天截图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9552" y="1019224"/>
            <a:ext cx="3126962" cy="5574999"/>
          </a:xfrm>
          <a:prstGeom prst="rect">
            <a:avLst/>
          </a:prstGeom>
        </p:spPr>
      </p:pic>
      <p:pic>
        <p:nvPicPr>
          <p:cNvPr id="12" name="图片 11" descr="朋友圈截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546" y="1120924"/>
            <a:ext cx="4554221" cy="5363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通话界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268753"/>
            <a:ext cx="3312368" cy="49586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46902" y="1812338"/>
            <a:ext cx="1680043" cy="337693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perspectiveLeft"/>
              <a:lightRig rig="threePt" dir="t"/>
            </a:scene3d>
          </a:bodyPr>
          <a:lstStyle/>
          <a:p>
            <a:r>
              <a:rPr lang="zh-CN" altLang="en-US" sz="21345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958" y="1288547"/>
            <a:ext cx="3845054" cy="47935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牛奶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6792"/>
            <a:ext cx="2422813" cy="4729398"/>
          </a:xfrm>
          <a:prstGeom prst="rect">
            <a:avLst/>
          </a:prstGeom>
        </p:spPr>
      </p:pic>
      <p:pic>
        <p:nvPicPr>
          <p:cNvPr id="8" name="图片 7" descr="牛奶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29" y="1557130"/>
            <a:ext cx="2430945" cy="4729398"/>
          </a:xfrm>
          <a:prstGeom prst="rect">
            <a:avLst/>
          </a:prstGeom>
        </p:spPr>
      </p:pic>
      <p:pic>
        <p:nvPicPr>
          <p:cNvPr id="9" name="图片 8" descr="牛奶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1661" y="1557130"/>
            <a:ext cx="2427895" cy="473312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894305" y="1957692"/>
            <a:ext cx="4226170" cy="419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5" dirty="0">
                <a:solidFill>
                  <a:schemeClr val="bg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体育运动</a:t>
            </a:r>
            <a:r>
              <a:rPr lang="zh-CN" altLang="en-US" sz="2135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</a:t>
            </a:r>
            <a:r>
              <a:rPr lang="zh-CN" altLang="en-US" sz="288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零食饮料</a:t>
            </a:r>
            <a:r>
              <a:rPr lang="zh-CN" altLang="en-US" sz="2135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</a:t>
            </a:r>
            <a:r>
              <a:rPr lang="zh-CN" altLang="en-US" sz="2135" dirty="0">
                <a:solidFill>
                  <a:schemeClr val="bg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游戏 ...</a:t>
            </a:r>
            <a:endParaRPr lang="en-US" altLang="zh-CN" sz="2135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135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135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135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135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135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</a:t>
            </a:r>
            <a:r>
              <a:rPr lang="zh-CN" altLang="en-US" sz="2135" dirty="0">
                <a:solidFill>
                  <a:schemeClr val="bg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膨化食品  </a:t>
            </a:r>
            <a:r>
              <a:rPr lang="zh-CN" altLang="en-US" sz="32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饮品</a:t>
            </a:r>
            <a:r>
              <a:rPr lang="zh-CN" altLang="en-US" sz="2135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</a:t>
            </a:r>
            <a:r>
              <a:rPr lang="zh-CN" altLang="en-US" sz="2135" dirty="0">
                <a:solidFill>
                  <a:schemeClr val="bg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卤味  ...</a:t>
            </a:r>
            <a:r>
              <a:rPr lang="zh-CN" altLang="en-US" sz="2135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</a:p>
          <a:p>
            <a:endParaRPr lang="en-US" altLang="zh-CN" sz="2135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135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en-US" altLang="zh-CN" sz="2135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 sz="2135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135" dirty="0">
                <a:solidFill>
                  <a:schemeClr val="bg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   乳饮料 </a:t>
            </a:r>
            <a:r>
              <a:rPr lang="zh-CN" altLang="en-US" sz="32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牛奶</a:t>
            </a:r>
            <a:r>
              <a:rPr lang="zh-CN" altLang="en-US" sz="2135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</a:t>
            </a:r>
            <a:r>
              <a:rPr lang="zh-CN" altLang="en-US" sz="2135" dirty="0">
                <a:solidFill>
                  <a:schemeClr val="bg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酸奶 ...</a:t>
            </a:r>
          </a:p>
          <a:p>
            <a:endParaRPr lang="zh-CN" altLang="en-US" sz="100" dirty="0"/>
          </a:p>
          <a:p>
            <a:endParaRPr lang="zh-CN" altLang="en-US" sz="100" dirty="0"/>
          </a:p>
          <a:p>
            <a:endParaRPr lang="zh-CN" altLang="en-US" sz="100" dirty="0"/>
          </a:p>
        </p:txBody>
      </p:sp>
      <p:sp>
        <p:nvSpPr>
          <p:cNvPr id="12" name="下箭头 11"/>
          <p:cNvSpPr/>
          <p:nvPr/>
        </p:nvSpPr>
        <p:spPr>
          <a:xfrm>
            <a:off x="6675080" y="2780928"/>
            <a:ext cx="777240" cy="91948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6660232" y="4509120"/>
            <a:ext cx="852170" cy="92075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8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12" grpId="0" bldLvl="0" animBg="1"/>
      <p:bldP spid="1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creenshot_20201120_171359_com.tencent.m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8" y="1578673"/>
            <a:ext cx="2035840" cy="4411552"/>
          </a:xfrm>
          <a:prstGeom prst="rect">
            <a:avLst/>
          </a:prstGeom>
        </p:spPr>
      </p:pic>
      <p:pic>
        <p:nvPicPr>
          <p:cNvPr id="3" name="图片 2" descr="Screenshot_20201120_171454_com.tencent.m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82" y="1583970"/>
            <a:ext cx="2035840" cy="4411552"/>
          </a:xfrm>
          <a:prstGeom prst="rect">
            <a:avLst/>
          </a:prstGeom>
        </p:spPr>
      </p:pic>
      <p:pic>
        <p:nvPicPr>
          <p:cNvPr id="4" name="图片 3" descr="Screenshot_20201120_171521_com.tencent.m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795" y="1575561"/>
            <a:ext cx="2035840" cy="4411552"/>
          </a:xfrm>
          <a:prstGeom prst="rect">
            <a:avLst/>
          </a:prstGeom>
        </p:spPr>
      </p:pic>
      <p:pic>
        <p:nvPicPr>
          <p:cNvPr id="5" name="图片 4" descr="Screenshot_20201120_171627_com.tencent.mm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6313" y="1575561"/>
            <a:ext cx="2035840" cy="4411552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6507148" y="1906496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507148" y="2339213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507148" y="2786502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507148" y="3257171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507148" y="3713948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507148" y="4170385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507148" y="4638344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35197" y="1844824"/>
            <a:ext cx="1286293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95" b="1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消费记录</a:t>
            </a:r>
          </a:p>
        </p:txBody>
      </p:sp>
      <p:sp>
        <p:nvSpPr>
          <p:cNvPr id="23" name="椭圆 22"/>
          <p:cNvSpPr/>
          <p:nvPr/>
        </p:nvSpPr>
        <p:spPr>
          <a:xfrm>
            <a:off x="6507148" y="5105964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507148" y="5543426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735197" y="2264665"/>
            <a:ext cx="1286293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95" b="1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打车频率</a:t>
            </a:r>
            <a:endParaRPr lang="zh-CN" altLang="en-US" sz="1495" b="1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735445" y="2712149"/>
            <a:ext cx="160274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95" b="1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关注的公众号</a:t>
            </a:r>
            <a:endParaRPr lang="zh-CN" altLang="en-US" sz="1495" b="1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735197" y="3182623"/>
            <a:ext cx="1286293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95" b="1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玩过的游戏</a:t>
            </a:r>
            <a:endParaRPr lang="zh-CN" altLang="en-US" sz="1495" b="1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735197" y="3639739"/>
            <a:ext cx="1286293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95" b="1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理财习惯</a:t>
            </a:r>
            <a:endParaRPr lang="zh-CN" altLang="en-US" sz="1495" b="1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35197" y="4096176"/>
            <a:ext cx="1286293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95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小额贷款</a:t>
            </a:r>
            <a:endParaRPr lang="zh-CN" altLang="en-US" sz="1495" b="1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735197" y="4563796"/>
            <a:ext cx="1286293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95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信用卡</a:t>
            </a:r>
            <a:endParaRPr lang="zh-CN" altLang="en-US" sz="1495" b="1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735197" y="5031755"/>
            <a:ext cx="1286293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95" b="1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保险</a:t>
            </a:r>
            <a:endParaRPr lang="zh-CN" altLang="en-US" sz="1495" b="1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735197" y="5469216"/>
            <a:ext cx="1286293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95" b="1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红包记录</a:t>
            </a:r>
            <a:endParaRPr lang="zh-CN" altLang="en-US" sz="1495" b="1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8" name="图片 7" descr="图形用户界面, 应用程序, 网站&#10;&#10;描述已自动生成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06" y="1570754"/>
            <a:ext cx="1985198" cy="4411552"/>
          </a:xfrm>
          <a:prstGeom prst="rect">
            <a:avLst/>
          </a:prstGeom>
        </p:spPr>
      </p:pic>
      <p:pic>
        <p:nvPicPr>
          <p:cNvPr id="10" name="图片 9" descr="图形用户界面, 应用程序, 网站&#10;&#10;描述已自动生成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400" y="1583846"/>
            <a:ext cx="1985198" cy="4411551"/>
          </a:xfrm>
          <a:prstGeom prst="rect">
            <a:avLst/>
          </a:prstGeom>
        </p:spPr>
      </p:pic>
      <p:pic>
        <p:nvPicPr>
          <p:cNvPr id="12" name="图片 11" descr="图形用户界面, 应用程序&#10;&#10;描述已自动生成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48" y="1572725"/>
            <a:ext cx="1985046" cy="4411213"/>
          </a:xfrm>
          <a:prstGeom prst="rect">
            <a:avLst/>
          </a:prstGeom>
        </p:spPr>
      </p:pic>
      <p:pic>
        <p:nvPicPr>
          <p:cNvPr id="14" name="图片 13" descr="图形用户界面, 应用程序&#10;&#10;描述已自动生成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293" y="1568629"/>
            <a:ext cx="1988317" cy="4418482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1384" y="1570754"/>
            <a:ext cx="2035502" cy="4411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/>
      <p:bldP spid="23" grpId="0" bldLvl="0" animBg="1"/>
      <p:bldP spid="24" grpId="0" bldLvl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6488733" y="1920599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488733" y="2353316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488733" y="2800605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488733" y="3271274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488733" y="3728051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488733" y="4184488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488733" y="4652447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16782" y="1858927"/>
            <a:ext cx="1286293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95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消费记录</a:t>
            </a:r>
          </a:p>
        </p:txBody>
      </p:sp>
      <p:sp>
        <p:nvSpPr>
          <p:cNvPr id="23" name="椭圆 22"/>
          <p:cNvSpPr/>
          <p:nvPr/>
        </p:nvSpPr>
        <p:spPr>
          <a:xfrm>
            <a:off x="6488733" y="5120067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488733" y="5557529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716782" y="2278768"/>
            <a:ext cx="1286293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95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打车频率</a:t>
            </a:r>
            <a:endParaRPr lang="zh-CN" altLang="en-US" sz="1495" b="1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717030" y="2708920"/>
            <a:ext cx="152844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95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关注的公众号</a:t>
            </a:r>
            <a:endParaRPr lang="zh-CN" altLang="en-US" sz="1495" b="1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716782" y="3196726"/>
            <a:ext cx="1286293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95" b="1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玩过的游戏</a:t>
            </a:r>
            <a:endParaRPr lang="zh-CN" altLang="en-US" sz="1495" b="1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716782" y="3653842"/>
            <a:ext cx="1286293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95" b="1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理财习惯</a:t>
            </a:r>
            <a:endParaRPr lang="zh-CN" altLang="en-US" sz="1495" b="1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16782" y="4110279"/>
            <a:ext cx="1286293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95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小额贷款</a:t>
            </a:r>
            <a:endParaRPr lang="zh-CN" altLang="en-US" sz="1495" b="1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716782" y="4577899"/>
            <a:ext cx="1286293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95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信用卡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716782" y="5045858"/>
            <a:ext cx="1286293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95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保险</a:t>
            </a:r>
            <a:endParaRPr lang="zh-CN" altLang="en-US" sz="1495" b="1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716782" y="5483319"/>
            <a:ext cx="1286293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95" b="1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红包记录</a:t>
            </a:r>
            <a:endParaRPr lang="zh-CN" altLang="en-US" sz="1495" b="1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7941065" y="3733811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8130485" y="3573691"/>
            <a:ext cx="99962" cy="12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8008158" y="3474248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208018" y="2020380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397438" y="2042067"/>
            <a:ext cx="99962" cy="12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1275111" y="1760817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979291" y="2041728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689909" y="3599444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879329" y="3621131"/>
            <a:ext cx="99962" cy="12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757002" y="3339881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461182" y="3620792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" name="椭圆 87"/>
          <p:cNvSpPr/>
          <p:nvPr/>
        </p:nvSpPr>
        <p:spPr>
          <a:xfrm rot="6120000">
            <a:off x="2021608" y="5483816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" name="椭圆 88"/>
          <p:cNvSpPr/>
          <p:nvPr/>
        </p:nvSpPr>
        <p:spPr>
          <a:xfrm rot="6120000">
            <a:off x="2211028" y="5505503"/>
            <a:ext cx="99962" cy="12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" name="椭圆 89"/>
          <p:cNvSpPr/>
          <p:nvPr/>
        </p:nvSpPr>
        <p:spPr>
          <a:xfrm rot="6120000">
            <a:off x="2088702" y="5224253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" name="椭圆 90"/>
          <p:cNvSpPr/>
          <p:nvPr/>
        </p:nvSpPr>
        <p:spPr>
          <a:xfrm rot="6120000">
            <a:off x="1792881" y="5505164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" name="椭圆 91"/>
          <p:cNvSpPr/>
          <p:nvPr/>
        </p:nvSpPr>
        <p:spPr>
          <a:xfrm rot="2460000">
            <a:off x="3665055" y="3851552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3" name="椭圆 92"/>
          <p:cNvSpPr/>
          <p:nvPr/>
        </p:nvSpPr>
        <p:spPr>
          <a:xfrm rot="2460000">
            <a:off x="3854475" y="3873239"/>
            <a:ext cx="99962" cy="12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4" name="椭圆 93"/>
          <p:cNvSpPr/>
          <p:nvPr/>
        </p:nvSpPr>
        <p:spPr>
          <a:xfrm rot="2460000">
            <a:off x="3732148" y="3591989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5" name="椭圆 94"/>
          <p:cNvSpPr/>
          <p:nvPr/>
        </p:nvSpPr>
        <p:spPr>
          <a:xfrm rot="2460000">
            <a:off x="3436328" y="3872900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6" name="椭圆 95"/>
          <p:cNvSpPr/>
          <p:nvPr/>
        </p:nvSpPr>
        <p:spPr>
          <a:xfrm rot="17880000">
            <a:off x="4045250" y="2085101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7" name="椭圆 96"/>
          <p:cNvSpPr/>
          <p:nvPr/>
        </p:nvSpPr>
        <p:spPr>
          <a:xfrm rot="17880000">
            <a:off x="4234670" y="2106788"/>
            <a:ext cx="99962" cy="12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8" name="椭圆 97"/>
          <p:cNvSpPr/>
          <p:nvPr/>
        </p:nvSpPr>
        <p:spPr>
          <a:xfrm rot="17880000">
            <a:off x="4112343" y="1825539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9" name="椭圆 98"/>
          <p:cNvSpPr/>
          <p:nvPr/>
        </p:nvSpPr>
        <p:spPr>
          <a:xfrm rot="17880000">
            <a:off x="3816523" y="2106449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0" name="椭圆 99"/>
          <p:cNvSpPr/>
          <p:nvPr/>
        </p:nvSpPr>
        <p:spPr>
          <a:xfrm rot="16680000">
            <a:off x="2447549" y="4055882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1" name="椭圆 100"/>
          <p:cNvSpPr/>
          <p:nvPr/>
        </p:nvSpPr>
        <p:spPr>
          <a:xfrm rot="16680000">
            <a:off x="1809485" y="3410363"/>
            <a:ext cx="99962" cy="12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" name="椭圆 101"/>
          <p:cNvSpPr/>
          <p:nvPr/>
        </p:nvSpPr>
        <p:spPr>
          <a:xfrm rot="16680000">
            <a:off x="2514642" y="3796319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" name="椭圆 102"/>
          <p:cNvSpPr/>
          <p:nvPr/>
        </p:nvSpPr>
        <p:spPr>
          <a:xfrm rot="16680000">
            <a:off x="2612571" y="4679375"/>
            <a:ext cx="122327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8245357" y="5492288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8434777" y="5513974"/>
            <a:ext cx="99962" cy="12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8312450" y="5232725"/>
            <a:ext cx="84714" cy="765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357661" y="2351751"/>
            <a:ext cx="8428677" cy="2554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1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事实标签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C -0.09045 -0.01412 -0.34462 -0.13703 -0.46597 -0.003 C -0.58715 0.13102 -0.58767 0.53519 -0.60642 0.66991 " pathEditMode="relative" rAng="0" ptsTypes="A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30" y="30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C -0.0908 -0.01412 -0.34462 -0.13703 -0.46598 -0.00301 C -0.58716 0.13102 -0.58768 0.53519 -0.60643 0.66991 " pathEditMode="relative" rAng="0" ptsTypes="AAA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30" y="302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44444E-6 C -0.06614 0.05694 -0.24062 0.26689 -0.35104 0.25162 C -0.46163 0.23657 -0.5191 -0.00533 -0.55243 -0.07593 " pathEditMode="relative" rAng="0" ptsTypes="AAA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22" y="88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C -0.06615 0.05694 -0.24063 0.26689 -0.35105 0.25162 C -0.46164 0.23657 -0.5191 -0.00533 -0.55243 -0.07593 " pathEditMode="relative" rAng="0" ptsTypes="AAA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22" y="88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96296E-6 C -0.05053 -0.00348 -0.17761 -0.02685 -0.27396 -0.00741 C -0.3698 0.01203 -0.40348 0.07685 -0.48091 0.09676 C -0.55816 0.11666 -0.62882 0.09537 -0.66059 0.09236 " pathEditMode="relative" rAng="0" ptsTypes="AA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38" y="449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037 C -0.05052 -0.0074 -0.17761 -0.03055 -0.27396 -0.01111 C -0.3698 0.00811 -0.40365 0.07315 -0.48091 0.09306 C -0.55868 0.11297 -0.62882 0.09144 -0.66059 0.08843 " pathEditMode="relative" rAng="0" ptsTypes="AAAA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38" y="449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79 0.00232 C -0.01719 0.05394 -0.00226 0.20811 -0.01163 0.26181 C -0.02118 0.31551 -0.05451 0.23102 -0.06719 0.27084 C -0.07986 0.31065 -0.07344 0.42269 -0.07483 0.46065 C -0.07639 0.49861 -0.075 0.46436 -0.07483 0.46065 " pathEditMode="relative" rAng="0" ptsTypes="AAAAA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2379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16 0.00834 C -0.00452 0.0588 0.01493 0.20903 0.0026 0.26135 C -0.00973 0.31389 -0.05313 0.23148 -0.06945 0.27014 C -0.08594 0.30903 -0.07761 0.41829 -0.07952 0.45533 C -0.0816 0.49236 -0.07969 0.45903 -0.07952 0.45533 " pathEditMode="relative" rAng="0" ptsTypes="AAAAA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2" y="2319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 L -0.31094 0.1803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56" y="900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-0.31094 0.18032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56" y="900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81481E-6 C -0.03923 0.06018 -0.15451 0.31643 -0.19878 0.23819 C -0.24305 0.15972 -0.22083 -0.26088 -0.22118 -0.39167 " pathEditMode="relative" rAng="0" ptsTypes="AAA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7" y="-69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C -0.03924 0.06018 -0.15452 0.31643 -0.19879 0.23819 C -0.24306 0.15995 -0.22084 -0.26088 -0.22136 -0.39144 " pathEditMode="relative" rAng="0" ptsTypes="AAA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7" y="-69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22222E-6 C 0.03767 -0.02593 0.15365 -0.05834 0.18542 -0.16852 C 0.21736 -0.27824 0.17708 -0.46482 0.15972 -0.54931 C 0.14236 -0.63403 0.1099 -0.59028 0.09827 -0.59097 " pathEditMode="relative" rAng="0" ptsTypes="AAAA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61" y="-300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C 0.03767 -0.02593 0.15364 -0.05833 0.18559 -0.16829 C 0.21753 -0.27801 0.17725 -0.46482 0.15972 -0.54931 C 0.14218 -0.6338 0.10989 -0.59028 0.09809 -0.59097 " pathEditMode="relative" rAng="0" ptsTypes="AAAA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61" y="-3009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C 0.02934 -0.05301 0.12865 -0.18843 0.1382 -0.28588 C 0.14757 -0.38311 0.06563 -0.44653 0.0474 -0.48681 C 0.02934 -0.52709 0.04566 -0.49074 0.0474 -0.48681 " pathEditMode="relative" rAng="0" ptsTypes="AAAA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4" y="-2530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C 0.02934 -0.05301 0.12864 -0.18843 0.13819 -0.28588 C 0.14757 -0.3831 0.06562 -0.44653 0.04739 -0.48681 C 0.02934 -0.52709 0.04566 -0.49074 0.04739 -0.48681 " pathEditMode="relative" rAng="0" ptsTypes="AAAA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4" y="-2530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3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4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9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0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5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6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8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9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1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2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4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5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7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8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0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1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9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0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3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5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6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1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2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5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7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8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3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4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0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2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3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5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6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8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9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1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2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4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5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7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8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0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1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3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4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6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7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9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0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2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3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5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6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8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9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1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2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4" dur="indefinite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5" dur="indefinite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7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8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0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1" dur="indefinite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3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4" dur="indefinite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6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7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9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0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2" dur="indefinit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3" dur="indefinite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5" dur="indefinit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6" dur="indefinite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8" dur="indefinite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9" dur="indefinite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1" dur="indefinite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2" dur="indefinite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4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5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5" grpId="1" bldLvl="0" animBg="1"/>
      <p:bldP spid="16" grpId="0" bldLvl="0" animBg="1"/>
      <p:bldP spid="16" grpId="1" bldLvl="0" animBg="1"/>
      <p:bldP spid="17" grpId="0" bldLvl="0" animBg="1"/>
      <p:bldP spid="17" grpId="1" bldLvl="0" animBg="1"/>
      <p:bldP spid="18" grpId="0" bldLvl="0" animBg="1"/>
      <p:bldP spid="18" grpId="1" bldLvl="0" animBg="1"/>
      <p:bldP spid="19" grpId="0" bldLvl="0" animBg="1"/>
      <p:bldP spid="19" grpId="1" bldLvl="0" animBg="1"/>
      <p:bldP spid="20" grpId="0" bldLvl="0" animBg="1"/>
      <p:bldP spid="20" grpId="1" bldLvl="0" animBg="1"/>
      <p:bldP spid="21" grpId="0" bldLvl="0" animBg="1"/>
      <p:bldP spid="22" grpId="0"/>
      <p:bldP spid="22" grpId="1"/>
      <p:bldP spid="23" grpId="0" bldLvl="0" animBg="1"/>
      <p:bldP spid="23" grpId="1" bldLvl="0" animBg="1"/>
      <p:bldP spid="24" grpId="0" bldLvl="0" animBg="1"/>
      <p:bldP spid="24" grpId="1" bldLvl="0" animBg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2" grpId="0"/>
      <p:bldP spid="32" grpId="1"/>
      <p:bldP spid="33" grpId="0"/>
      <p:bldP spid="33" grpId="1"/>
      <p:bldP spid="2" grpId="0" bldLvl="0" animBg="1"/>
      <p:bldP spid="2" grpId="1" bldLvl="0" animBg="1"/>
      <p:bldP spid="3" grpId="0" bldLvl="0" animBg="1"/>
      <p:bldP spid="3" grpId="1" bldLvl="0" animBg="1"/>
      <p:bldP spid="4" grpId="0" bldLvl="0" animBg="1"/>
      <p:bldP spid="4" grpId="1" bldLvl="0" animBg="1"/>
      <p:bldP spid="7" grpId="0" bldLvl="0" animBg="1"/>
      <p:bldP spid="7" grpId="1" bldLvl="0" animBg="1"/>
      <p:bldP spid="14" grpId="0" bldLvl="0" animBg="1"/>
      <p:bldP spid="14" grpId="1" bldLvl="0" animBg="1"/>
      <p:bldP spid="82" grpId="0" bldLvl="0" animBg="1"/>
      <p:bldP spid="82" grpId="1" bldLvl="0" animBg="1"/>
      <p:bldP spid="83" grpId="0" bldLvl="0" animBg="1"/>
      <p:bldP spid="83" grpId="1" bldLvl="0" animBg="1"/>
      <p:bldP spid="84" grpId="0" bldLvl="0" animBg="1"/>
      <p:bldP spid="84" grpId="1" bldLvl="0" animBg="1"/>
      <p:bldP spid="85" grpId="0" bldLvl="0" animBg="1"/>
      <p:bldP spid="85" grpId="1" bldLvl="0" animBg="1"/>
      <p:bldP spid="86" grpId="0" bldLvl="0" animBg="1"/>
      <p:bldP spid="86" grpId="1" bldLvl="0" animBg="1"/>
      <p:bldP spid="87" grpId="0" bldLvl="0" animBg="1"/>
      <p:bldP spid="87" grpId="1" bldLvl="0" animBg="1"/>
      <p:bldP spid="88" grpId="0" bldLvl="0" animBg="1"/>
      <p:bldP spid="88" grpId="1" bldLvl="0" animBg="1"/>
      <p:bldP spid="89" grpId="0" bldLvl="0" animBg="1"/>
      <p:bldP spid="89" grpId="1" bldLvl="0" animBg="1"/>
      <p:bldP spid="90" grpId="0" bldLvl="0" animBg="1"/>
      <p:bldP spid="90" grpId="1" bldLvl="0" animBg="1"/>
      <p:bldP spid="91" grpId="0" bldLvl="0" animBg="1"/>
      <p:bldP spid="91" grpId="1" bldLvl="0" animBg="1"/>
      <p:bldP spid="92" grpId="0" bldLvl="0" animBg="1"/>
      <p:bldP spid="92" grpId="1" bldLvl="0" animBg="1"/>
      <p:bldP spid="93" grpId="0" bldLvl="0" animBg="1"/>
      <p:bldP spid="93" grpId="1" bldLvl="0" animBg="1"/>
      <p:bldP spid="94" grpId="0" bldLvl="0" animBg="1"/>
      <p:bldP spid="94" grpId="1" bldLvl="0" animBg="1"/>
      <p:bldP spid="95" grpId="0" bldLvl="0" animBg="1"/>
      <p:bldP spid="95" grpId="1" bldLvl="0" animBg="1"/>
      <p:bldP spid="96" grpId="0" bldLvl="0" animBg="1"/>
      <p:bldP spid="96" grpId="1" bldLvl="0" animBg="1"/>
      <p:bldP spid="97" grpId="0" bldLvl="0" animBg="1"/>
      <p:bldP spid="97" grpId="1" bldLvl="0" animBg="1"/>
      <p:bldP spid="98" grpId="0" bldLvl="0" animBg="1"/>
      <p:bldP spid="98" grpId="1" bldLvl="0" animBg="1"/>
      <p:bldP spid="99" grpId="0" bldLvl="0" animBg="1"/>
      <p:bldP spid="99" grpId="1" bldLvl="0" animBg="1"/>
      <p:bldP spid="100" grpId="0" bldLvl="0" animBg="1"/>
      <p:bldP spid="100" grpId="1" bldLvl="0" animBg="1"/>
      <p:bldP spid="101" grpId="0" bldLvl="0" animBg="1"/>
      <p:bldP spid="101" grpId="1" bldLvl="0" animBg="1"/>
      <p:bldP spid="102" grpId="0" bldLvl="0" animBg="1"/>
      <p:bldP spid="102" grpId="1" bldLvl="0" animBg="1"/>
      <p:bldP spid="103" grpId="0" bldLvl="0" animBg="1"/>
      <p:bldP spid="103" grpId="1" bldLvl="0" animBg="1"/>
      <p:bldP spid="104" grpId="0" bldLvl="0" animBg="1"/>
      <p:bldP spid="104" grpId="1" bldLvl="0" animBg="1"/>
      <p:bldP spid="105" grpId="0" bldLvl="0" animBg="1"/>
      <p:bldP spid="105" grpId="1" bldLvl="0" animBg="1"/>
      <p:bldP spid="106" grpId="0" bldLvl="0" animBg="1"/>
      <p:bldP spid="106" grpId="1" bldLvl="0" animBg="1"/>
      <p:bldP spid="10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62915" y="3347720"/>
            <a:ext cx="8218805" cy="103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6135" dirty="0">
                <a:solidFill>
                  <a:srgbClr val="CEE1F2"/>
                </a:solidFill>
              </a:rPr>
              <a:t>事实标签是怎么来的？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0087" y="4693535"/>
            <a:ext cx="4859966" cy="485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sz="2560" b="1" dirty="0">
                <a:solidFill>
                  <a:srgbClr val="CEE1F2"/>
                </a:solidFill>
                <a:latin typeface="+mj-ea"/>
                <a:ea typeface="+mj-ea"/>
              </a:rPr>
              <a:t>你的App对你的隐私做了什么</a:t>
            </a:r>
            <a:r>
              <a:rPr lang="zh-CN" sz="2560" b="1" dirty="0">
                <a:solidFill>
                  <a:srgbClr val="CEE1F2"/>
                </a:solidFill>
                <a:latin typeface="+mj-ea"/>
                <a:ea typeface="+mj-ea"/>
              </a:rPr>
              <a:t>？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3630400" y="1765740"/>
            <a:ext cx="1480263" cy="1486513"/>
          </a:xfrm>
          <a:prstGeom prst="ellipse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/>
          </a:p>
        </p:txBody>
      </p:sp>
      <p:sp>
        <p:nvSpPr>
          <p:cNvPr id="7" name="Freeform 8"/>
          <p:cNvSpPr/>
          <p:nvPr/>
        </p:nvSpPr>
        <p:spPr bwMode="auto">
          <a:xfrm>
            <a:off x="3557481" y="2524925"/>
            <a:ext cx="1626101" cy="822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100"/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5136962" y="2497431"/>
            <a:ext cx="91670" cy="916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3516565" y="2497431"/>
            <a:ext cx="90630" cy="916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/>
          <a:lstStyle/>
          <a:p>
            <a:endParaRPr lang="zh-CN" altLang="en-US" sz="100"/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3738825" y="2014125"/>
            <a:ext cx="1263758" cy="1100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sz="6555" b="1" dirty="0">
                <a:solidFill>
                  <a:srgbClr val="F8F8F8"/>
                </a:solidFill>
                <a:latin typeface="+mj-ea"/>
                <a:ea typeface="+mj-ea"/>
              </a:rPr>
              <a:t>B</a:t>
            </a:r>
            <a:endParaRPr lang="zh-CN" altLang="en-US" sz="6555" b="1" dirty="0">
              <a:solidFill>
                <a:srgbClr val="F8F8F8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2473E-6 2.96296E-6 L -0.00312 0.04328 L -0.01613 0.09305 C -0.0242 0.10926 -0.03774 0.13009 -0.04997 0.14097 C -0.06194 0.15208 -0.07379 0.16018 -0.08771 0.15949 C -0.10749 0.15949 -0.12168 0.14815 -0.13365 0.13773 C -0.14562 0.12731 -0.15304 0.11203 -0.15981 0.09676 L -0.17465 0.04629 L -0.17959 2.96296E-6 " pathEditMode="relative" rAng="0" ptsTypes="FAfafaFAF">
                                      <p:cBhvr>
                                        <p:cTn id="9" dur="1000" spd="-99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80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6" grpId="0" bldLvl="0" animBg="1" autoUpdateAnimBg="0"/>
      <p:bldP spid="7" grpId="0" bldLvl="0" animBg="1"/>
      <p:bldP spid="8" grpId="0" bldLvl="0" animBg="1" autoUpdateAnimBg="0"/>
      <p:bldP spid="8" grpId="1" bldLvl="0" animBg="1" autoUpdateAnimBg="0"/>
      <p:bldP spid="9" grpId="0" bldLvl="0" animBg="1" autoUpdateAnimBg="0"/>
      <p:bldP spid="10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6" descr="iPhone6_mockup_front_white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109855" y="1124744"/>
            <a:ext cx="3529965" cy="55797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rcRect b="22758"/>
          <a:stretch>
            <a:fillRect/>
          </a:stretch>
        </p:blipFill>
        <p:spPr>
          <a:xfrm>
            <a:off x="710079" y="1957507"/>
            <a:ext cx="2277745" cy="38595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77212" y="4675824"/>
            <a:ext cx="1094588" cy="193336"/>
          </a:xfrm>
          <a:prstGeom prst="rect">
            <a:avLst/>
          </a:prstGeom>
          <a:noFill/>
          <a:ln w="63500"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9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/>
          <a:srcRect t="3366" r="5987" b="25101"/>
          <a:stretch>
            <a:fillRect/>
          </a:stretch>
        </p:blipFill>
        <p:spPr>
          <a:xfrm>
            <a:off x="3303666" y="1211210"/>
            <a:ext cx="2852512" cy="4088842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6181635" y="1276168"/>
            <a:ext cx="1887006" cy="12725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3840" b="1" i="1" dirty="0">
                <a:solidFill>
                  <a:schemeClr val="accent4"/>
                </a:solidFill>
                <a:effectLst/>
                <a:latin typeface="+mj-ea"/>
                <a:ea typeface="+mj-ea"/>
              </a:rPr>
              <a:t>字数：</a:t>
            </a:r>
            <a:r>
              <a:rPr lang="en-US" altLang="zh-CN" sz="3840" b="1" i="1" dirty="0">
                <a:solidFill>
                  <a:schemeClr val="accent4"/>
                </a:solidFill>
                <a:effectLst/>
                <a:latin typeface="+mj-ea"/>
                <a:ea typeface="+mj-ea"/>
              </a:rPr>
              <a:t>9183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856" y="5399326"/>
            <a:ext cx="2892592" cy="894731"/>
          </a:xfrm>
          <a:prstGeom prst="rect">
            <a:avLst/>
          </a:prstGeom>
        </p:spPr>
      </p:pic>
      <p:cxnSp>
        <p:nvCxnSpPr>
          <p:cNvPr id="9" name="直接箭头连接符 8"/>
          <p:cNvCxnSpPr>
            <a:cxnSpLocks/>
          </p:cNvCxnSpPr>
          <p:nvPr/>
        </p:nvCxnSpPr>
        <p:spPr>
          <a:xfrm flipV="1">
            <a:off x="4944971" y="4230029"/>
            <a:ext cx="2254617" cy="1702645"/>
          </a:xfrm>
          <a:prstGeom prst="straightConnector1">
            <a:avLst/>
          </a:prstGeom>
          <a:ln w="79375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7278604" y="2848857"/>
            <a:ext cx="133290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49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278604" y="3305633"/>
            <a:ext cx="133290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49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278604" y="3762071"/>
            <a:ext cx="133290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49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278604" y="4230029"/>
            <a:ext cx="133290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49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278604" y="4697649"/>
            <a:ext cx="133290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49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278604" y="5135111"/>
            <a:ext cx="133290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49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490910" y="2708920"/>
            <a:ext cx="1401570" cy="452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5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住址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490910" y="3166035"/>
            <a:ext cx="1401570" cy="452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5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电话号码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7490910" y="3622473"/>
            <a:ext cx="1401570" cy="452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5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聊天记录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7490910" y="4090093"/>
            <a:ext cx="1401570" cy="452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5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通讯录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7490910" y="4558051"/>
            <a:ext cx="1401570" cy="452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5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照片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7490910" y="5408193"/>
            <a:ext cx="1401570" cy="452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5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通话记录</a:t>
            </a:r>
          </a:p>
        </p:txBody>
      </p:sp>
      <p:sp>
        <p:nvSpPr>
          <p:cNvPr id="99" name="椭圆 98"/>
          <p:cNvSpPr/>
          <p:nvPr/>
        </p:nvSpPr>
        <p:spPr>
          <a:xfrm>
            <a:off x="7278604" y="5534621"/>
            <a:ext cx="133290" cy="12978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48795" tIns="24397" rIns="48795" bIns="24397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49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490910" y="4995513"/>
            <a:ext cx="1401570" cy="452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5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sym typeface="+mn-ea"/>
              </a:rPr>
              <a:t>短信</a:t>
            </a:r>
          </a:p>
        </p:txBody>
      </p:sp>
      <p:cxnSp>
        <p:nvCxnSpPr>
          <p:cNvPr id="4" name="直接箭头连接符 3"/>
          <p:cNvCxnSpPr>
            <a:cxnSpLocks/>
            <a:stCxn id="3" idx="3"/>
          </p:cNvCxnSpPr>
          <p:nvPr/>
        </p:nvCxnSpPr>
        <p:spPr>
          <a:xfrm flipV="1">
            <a:off x="2771800" y="3788372"/>
            <a:ext cx="1550756" cy="984120"/>
          </a:xfrm>
          <a:prstGeom prst="straightConnector1">
            <a:avLst/>
          </a:prstGeom>
          <a:ln w="79375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" grpId="0"/>
      <p:bldP spid="18" grpId="0" bldLvl="0" animBg="1"/>
      <p:bldP spid="19" grpId="0" bldLvl="0" animBg="1"/>
      <p:bldP spid="19" grpId="1" bldLvl="0" animBg="1"/>
      <p:bldP spid="19" grpId="2" bldLvl="0" animBg="1"/>
      <p:bldP spid="19" grpId="3" bldLvl="0" animBg="1"/>
      <p:bldP spid="19" grpId="4" bldLvl="0" animBg="1"/>
      <p:bldP spid="19" grpId="5" bldLvl="0" animBg="1"/>
      <p:bldP spid="20" grpId="0" bldLvl="0" animBg="1"/>
      <p:bldP spid="20" grpId="1" bldLvl="0" animBg="1"/>
      <p:bldP spid="20" grpId="2" bldLvl="0" animBg="1"/>
      <p:bldP spid="20" grpId="3" bldLvl="0" animBg="1"/>
      <p:bldP spid="20" grpId="4" bldLvl="0" animBg="1"/>
      <p:bldP spid="21" grpId="0" bldLvl="0" animBg="1"/>
      <p:bldP spid="21" grpId="1" bldLvl="0" animBg="1"/>
      <p:bldP spid="21" grpId="2" bldLvl="0" animBg="1"/>
      <p:bldP spid="21" grpId="3" bldLvl="0" animBg="1"/>
      <p:bldP spid="23" grpId="0" bldLvl="0" animBg="1"/>
      <p:bldP spid="23" grpId="1" bldLvl="0" animBg="1"/>
      <p:bldP spid="23" grpId="2" bldLvl="0" animBg="1"/>
      <p:bldP spid="10" grpId="0" bldLvl="0" animBg="1"/>
      <p:bldP spid="10" grpId="1" bldLvl="0" animBg="1"/>
      <p:bldP spid="13" grpId="0"/>
      <p:bldP spid="14" grpId="0"/>
      <p:bldP spid="14" grpId="1"/>
      <p:bldP spid="14" grpId="2"/>
      <p:bldP spid="14" grpId="3"/>
      <p:bldP spid="14" grpId="4"/>
      <p:bldP spid="14" grpId="5"/>
      <p:bldP spid="95" grpId="0"/>
      <p:bldP spid="95" grpId="1"/>
      <p:bldP spid="95" grpId="2"/>
      <p:bldP spid="95" grpId="3"/>
      <p:bldP spid="95" grpId="4"/>
      <p:bldP spid="96" grpId="0"/>
      <p:bldP spid="96" grpId="1"/>
      <p:bldP spid="96" grpId="2"/>
      <p:bldP spid="96" grpId="3"/>
      <p:bldP spid="97" grpId="0"/>
      <p:bldP spid="97" grpId="1"/>
      <p:bldP spid="97" grpId="2"/>
      <p:bldP spid="98" grpId="0"/>
      <p:bldP spid="99" grpId="0" bldLvl="0" animBg="1"/>
      <p:bldP spid="100" grpId="0"/>
      <p:bldP spid="100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幻灯片 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606706959595_1_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300,&quot;width&quot;:690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606705679457_1_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764,&quot;width&quot;:2301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606706959598_1_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606706959600_1_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606706959602_1_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606706959596_1_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dynamicNum"/>
  <p:tag name="KSO_WM_BEAUTIFY_FLAG" val="#wm#"/>
  <p:tag name="KSO_WM_UNIT_TYPE" val="ζ_h_f"/>
  <p:tag name="KSO_WM_UNIT_DYNMNUM_TYPE" val="1"/>
  <p:tag name="KSO_WM_DYNAMICNUM_SPEED" val="3"/>
  <p:tag name="KSO_WM_UNIT_DYNMNUM_DGM_ANIMTYPE" val="5"/>
  <p:tag name="KSO_WM_UNIT_INDEX" val="1606706959593_1_1"/>
</p:tagLst>
</file>

<file path=ppt/theme/theme1.xml><?xml version="1.0" encoding="utf-8"?>
<a:theme xmlns:a="http://schemas.openxmlformats.org/drawingml/2006/main" name="1_默认设计模板">
  <a:themeElements>
    <a:clrScheme name="穿越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穿越">
    <a:dk1>
      <a:sysClr val="windowText" lastClr="000000"/>
    </a:dk1>
    <a:lt1>
      <a:sysClr val="window" lastClr="FFFFFF"/>
    </a:lt1>
    <a:dk2>
      <a:srgbClr val="4E5B6F"/>
    </a:dk2>
    <a:lt2>
      <a:srgbClr val="D6ECFF"/>
    </a:lt2>
    <a:accent1>
      <a:srgbClr val="7FD13B"/>
    </a:accent1>
    <a:accent2>
      <a:srgbClr val="EA157A"/>
    </a:accent2>
    <a:accent3>
      <a:srgbClr val="FEB80A"/>
    </a:accent3>
    <a:accent4>
      <a:srgbClr val="00ADDC"/>
    </a:accent4>
    <a:accent5>
      <a:srgbClr val="738AC8"/>
    </a:accent5>
    <a:accent6>
      <a:srgbClr val="1AB39F"/>
    </a:accent6>
    <a:hlink>
      <a:srgbClr val="EB8803"/>
    </a:hlink>
    <a:folHlink>
      <a:srgbClr val="5F77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662</Words>
  <Application>Microsoft Office PowerPoint</Application>
  <PresentationFormat>全屏显示(4:3)</PresentationFormat>
  <Paragraphs>168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华文新魏</vt:lpstr>
      <vt:lpstr>Lato</vt:lpstr>
      <vt:lpstr>Arial</vt:lpstr>
      <vt:lpstr>华文中宋</vt:lpstr>
      <vt:lpstr>微软雅黑</vt:lpstr>
      <vt:lpstr>Calibri</vt:lpstr>
      <vt:lpstr>FontAwesome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白思雨</cp:lastModifiedBy>
  <cp:revision>1294</cp:revision>
  <dcterms:created xsi:type="dcterms:W3CDTF">2013-01-25T01:44:00Z</dcterms:created>
  <dcterms:modified xsi:type="dcterms:W3CDTF">2021-04-21T10:16:02Z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